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39" r:id="rId2"/>
    <p:sldId id="53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7B2A2A-E1C8-741F-8038-31D52896C4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2311E62A-F761-3057-75AE-A4DB7C07B1F3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長野県の場所を示すイラスト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B2D03293-B420-388C-99FD-055F9BAE5182}"/>
              </a:ext>
            </a:extLst>
          </p:cNvPr>
          <p:cNvGrpSpPr>
            <a:grpSpLocks noChangeAspect="1"/>
          </p:cNvGrpSpPr>
          <p:nvPr/>
        </p:nvGrpSpPr>
        <p:grpSpPr>
          <a:xfrm>
            <a:off x="812764" y="4145401"/>
            <a:ext cx="2478026" cy="1982419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B98F9D11-ABCF-ECE9-EF39-1DF29FEBAEF7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3A6F3F9C-4D04-7C92-9139-26EDB8562751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EFD0D35E-59AE-E76C-9B13-1AF7126731F4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735E25F4-D092-F458-1F5C-02818F8EC6C0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26AEB950-2A79-BA98-41AE-CED4D2679574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F8E6C31B-29E2-3ADA-C091-A1143C6EF5D3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4195801C-EEC7-574C-E128-F140DF65130D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D1B135D3-47C9-DEB4-B95A-F09B32E51B8F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461CA5C0-77C6-F181-F73F-51829445F7CF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8D4C3D15-72A7-F3E3-1152-F130F0D76C8E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888C82C6-7CC8-659F-FE46-4E6F707C8302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B22B65BF-89C2-E55E-B621-120F071F06F4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7E3CFBD9-7604-27F3-AC4A-189E8E7D7745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57BCC247-09EE-B028-76E3-DBE6D435FBEF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A744D699-E49C-85EF-D489-5B85D666DCA0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D62F4A79-58D0-395E-AEA2-676E3219C179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6744F18E-7028-6F4A-BEC6-4D237C20D9E4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ADA4C5D3-E291-0416-37D0-D040C8BEAA76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1042C313-5F9C-7387-5F87-1F174E0238A0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A7D546EC-4337-12ED-FDA5-A85266B0230B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A0439B9B-2F3D-DAAF-D731-1AEC341A7FA2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EB7078DF-2C1F-9B04-AD4E-5CC4CF910729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3233A9B4-BDCB-FC99-8492-1B0861ABA4FF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173C7839-A2FA-01F1-6B1C-EA3D64E8643A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B8942739-FE0E-4716-FF8B-EF47F13E265E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506451B2-AF1C-7FC8-32B0-E0DE54430258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FC54F3E0-BF32-6A22-1DA5-6A183A7D773D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0BC54AF3-3BC3-542B-C9E8-CA3EE8FEC2A7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EE73F603-D206-B2C4-621C-237CAD399499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1099C316-1863-0A76-F3D7-BD7740940CED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EC54C4C6-4E63-67AE-889C-94378FBE6372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D48EC347-1D54-0F23-2307-1AF8FE300646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A4E30E3E-2A6D-C6A9-2580-DE442BB71B09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E602AC9E-F3B9-199C-B474-9A1AF509333E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E178221E-69EB-28DE-8BF3-85023216C50C}"/>
                  </a:ext>
                </a:extLst>
              </p:cNvPr>
              <p:cNvSpPr/>
              <p:nvPr/>
            </p:nvSpPr>
            <p:spPr>
              <a:xfrm>
                <a:off x="22843234" y="19234134"/>
                <a:ext cx="1074192" cy="1746626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196AA5AD-6CAA-4B70-8B29-281BE3CFD4CA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58118D14-200F-2E99-BC71-DD138E2306E9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4392D6EF-F129-4E44-8B34-2497750A81EA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6C8ED08C-E534-4D93-AC41-1E7CE59D7B3F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59EDBAE4-FCCF-A004-7905-A251EE9C5479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DB16CB81-DF3B-E4D7-45F6-486F3B9AC48F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D50E5AC4-1998-8CCC-0D36-86AB8FEDD7A7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8AA2318E-D9DB-80AF-FDEA-F452A31E1FF1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F3AB6E9E-06AC-E3DD-73D3-41D1F95D20C1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0B81339A-70E2-60AB-1E6B-9842601ECBC3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2825DEF2-1C89-A6EC-D940-B3AF60436526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D1936C2E-6CFA-FB2B-0DBF-E09B298E5467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69F4E8C3-606D-ADCD-0EEC-3AFFE9DB61B1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20" name="直線矢印コネクタ 19">
              <a:extLst>
                <a:ext uri="{FF2B5EF4-FFF2-40B4-BE49-F238E27FC236}">
                  <a16:creationId xmlns:a16="http://schemas.microsoft.com/office/drawing/2014/main" id="{AC6DBCEE-EE4F-3052-83C3-58E6814867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37200" y="4657354"/>
              <a:ext cx="228300" cy="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FB7D63B9-E3A5-EDAA-1650-EAD138AAD2C5}"/>
                </a:ext>
              </a:extLst>
            </p:cNvPr>
            <p:cNvSpPr txBox="1"/>
            <p:nvPr/>
          </p:nvSpPr>
          <p:spPr>
            <a:xfrm>
              <a:off x="2905175" y="4556547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長野県</a:t>
              </a:r>
            </a:p>
          </p:txBody>
        </p:sp>
      </p:grpSp>
      <p:grpSp>
        <p:nvGrpSpPr>
          <p:cNvPr id="992" name="グループ化 991">
            <a:extLst>
              <a:ext uri="{FF2B5EF4-FFF2-40B4-BE49-F238E27FC236}">
                <a16:creationId xmlns:a16="http://schemas.microsoft.com/office/drawing/2014/main" id="{75F027D4-7638-153B-CB5A-B36DBD214A43}"/>
              </a:ext>
            </a:extLst>
          </p:cNvPr>
          <p:cNvGrpSpPr>
            <a:grpSpLocks noChangeAspect="1"/>
          </p:cNvGrpSpPr>
          <p:nvPr/>
        </p:nvGrpSpPr>
        <p:grpSpPr>
          <a:xfrm>
            <a:off x="3713987" y="4113651"/>
            <a:ext cx="2478026" cy="1982419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817790A0-D269-9D87-094A-3B453D8B749A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784D572C-12FD-0496-9165-B75AAA22165E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DBC40289-6A48-F9B7-5DDA-768041337630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C043D20E-A6CA-5D18-0893-1BE58394C98E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0AA99BD5-CDAA-3E29-5D34-5C2DAEBDE4C2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BD0693DF-54E7-1200-BF21-DE576DE56F67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49F24C38-A309-6DC6-F015-071345209B5B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5AAA15EF-A2BB-D565-7416-7FA5E1913419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65DCF801-2A41-BDFF-9774-821FBE2EA4F3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C34BC407-B73B-DB6E-6FB6-5A61ACDEFB91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C48695E7-6E40-54E3-699D-4F49B6A4E781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277DCFDD-F84B-8F4F-E47C-A1F3C5A8FA01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19E70D23-5FA7-D3DB-191E-234AFA6E6922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715CCB22-CBBA-F346-F73B-3DD64CBB21F2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B117D1F7-4826-6C36-CEC0-8C672F7D387F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D4005826-782A-519E-3C7E-8549082048A3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1BE50A45-5B45-684F-2216-6D586F33A2B5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BC24EBA4-8E9B-A6B3-6060-8CF5EC9FC64E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3AAC8E90-5ACB-E414-8CDE-B52B7A9409A3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F89490E2-329E-710A-DC5F-374E3B8E9E7F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E2CB6C37-DB3F-A213-8FAB-92604190AD54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CEF3DA47-1920-7E08-A4B9-837900DB7107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F40BD791-289C-C2F0-058D-B0796CDB8C5C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E303A5C1-520F-CDA9-26BE-3DCBC4334C09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7729E094-314F-53C3-FC75-DAEC30FC3316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B308B576-60CD-58A1-2D40-9D2A168F9051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50B08942-4DEE-084E-E019-6E2424BFF274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FA980408-F959-B190-BEC7-4A65D5EA9A48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7BB4F2E1-6619-4158-8FB6-CAF667A55A8D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E09F056F-364D-966C-D878-CF4BB2D07E49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5746603C-AAB1-DDD8-2915-E294A00D3E5D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A036BAF9-64D8-36BF-D710-EC6E0E3F0988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4A785812-1F4F-F672-57A7-23944407987B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9BBEEB8F-B0D2-3710-C07A-566F69DBB232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61953174-2544-D15C-C20C-7259CFB8ABE7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DAEBD9B6-47FA-6D44-4494-A33DBE59FEC4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22EA36E3-2D9B-0107-D511-2CAEE3BD1FBE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925EA6C8-6CBA-84AD-5DCD-F976E40B8365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190D4F9D-820D-AE8F-8789-D0A87DD580AB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B91CD69C-D240-0731-42AB-1079229E31B8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709E0D97-E7BA-C592-4715-3BF4EF143447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959B6ABB-A6F5-1358-CB7E-C03B9BB8946B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91F03A29-D8E2-54BA-12F0-55D9BCEF1BDC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99228309-2564-1A08-5BCA-8DA5E5040E71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CA032DD6-FEAC-B157-74C0-78240FB3AA15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EAF07122-08EB-7514-36EC-50F5D4475FF0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C39E04F0-E747-A4D4-8688-D4A64AB37C4A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51100330-DBB2-90CA-958F-A60D072AE3D5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矢印: 下 22">
              <a:extLst>
                <a:ext uri="{FF2B5EF4-FFF2-40B4-BE49-F238E27FC236}">
                  <a16:creationId xmlns:a16="http://schemas.microsoft.com/office/drawing/2014/main" id="{BBCC7C34-912A-045C-D797-9FE71515DDEB}"/>
                </a:ext>
              </a:extLst>
            </p:cNvPr>
            <p:cNvSpPr/>
            <p:nvPr/>
          </p:nvSpPr>
          <p:spPr>
            <a:xfrm rot="5400000">
              <a:off x="5304327" y="4416638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1CA21095-98A0-DF4A-7F90-66F188167EA9}"/>
                </a:ext>
              </a:extLst>
            </p:cNvPr>
            <p:cNvSpPr txBox="1"/>
            <p:nvPr/>
          </p:nvSpPr>
          <p:spPr>
            <a:xfrm>
              <a:off x="5501280" y="4515104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58BFF776-E2D9-E487-7CF2-AF2A5309DF60}"/>
              </a:ext>
            </a:extLst>
          </p:cNvPr>
          <p:cNvGrpSpPr>
            <a:grpSpLocks noChangeAspect="1"/>
          </p:cNvGrpSpPr>
          <p:nvPr/>
        </p:nvGrpSpPr>
        <p:grpSpPr>
          <a:xfrm>
            <a:off x="773048" y="1165480"/>
            <a:ext cx="2594610" cy="2133600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EF8467C4-ADBF-0479-A7D5-81DB6394761F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CF379C3C-F53B-C911-A8E0-C9B99EDF7F03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515B9724-1C5F-44DF-0FFF-C439E99D5131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24F0A44F-2717-ECF7-5BAD-EA2767639939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5F46B172-57A1-2A6B-6EE7-C279E67E46F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F0A1825A-FD9D-0B19-CDD1-BFAF16BD8C3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250358D8-AD4A-08D0-23B1-3A5FC6B8D471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59221DD3-D7EB-A7D3-0133-E443991C598A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E7E74503-A851-9699-54A9-C4B69B65EEB4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6F4A00CF-5DF5-7DA1-B93F-5385CA4933FD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8CDB76C7-2D78-64D4-C909-1476A4D400A9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1B868011-9372-EFE7-BDF8-A678FEEF0A4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2A3F0550-5DDD-EE22-8E96-B0795A683BD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92A25B9D-A3D8-FC4D-84B2-09FA84CFD4FE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3FD7A7E5-D7F5-7099-9B55-266CB65F1389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3D4BDADB-8607-ADB6-FDA2-26EC6E8EDC45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EF67B500-DFBB-7AA8-D6F4-98B96E3856E0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182B15F4-E000-37B9-6816-43A00F6AB355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D53836BE-43E8-2630-634F-4A61B7351ADD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84E38B5C-9A88-6C48-A483-50B40A83DE98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52BB7BD2-2CCD-6CF1-B9C6-6EC31E1A3CC6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A639906B-43EC-6F09-9B4C-E1896934AD33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494BE20E-9052-8264-02C2-DEAB9D9FC9F3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DE3D15E3-996F-230A-7DBC-C13276C04009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4764A72E-8405-B76F-64D1-47C0A917EA1A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B9AE402A-B9A7-3F4E-23E3-520A494DE941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66250A34-ECAE-85F0-8FFA-E92FF7E66464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AF2FC8C1-B6F8-85A6-03BE-5110828B1787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62F0C181-0E6E-E128-7A78-88EE1876189B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ECB5A19C-6A7F-8EC0-A659-1A750DB207E9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D361CFC0-7260-FCBD-9CBE-D91BAD44D1D5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40A04EC0-5794-A74A-DFE9-832372EE2048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1E0A40AA-F7D7-4648-B2ED-0F20E527118D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F537A395-957F-C0A6-6477-0D096ABB85C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F6FAEB31-26E7-FD06-B361-E326AB5C306C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712082A1-0BEA-B12B-2B4A-E46D30D2C1B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00D4DDD0-67C8-EDF2-1F84-9DE95AF0FB12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3317CD1E-1B0D-339C-1322-413D8873CA32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DC553FE9-F185-2D45-6E78-AD4DD26C1342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7ACA9945-EB19-DA6B-6E92-0AB76C2BF5FA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7833C39F-2608-4D1F-E84C-5DF1960158E2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A3E98016-7E5C-FA37-0F25-8C8E2227C0BF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F53D9103-5DBC-6FF1-D7E0-376D7A989CAB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135FF888-504F-2A74-A4CE-0FE15EA143C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7AC64AE3-128D-08CD-26DE-C8C7164BB4C7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4B7AADB6-4AD8-49CF-F469-8E430176CFD3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343AD926-490C-2957-E31E-C0FD78B768A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B25D6058-8C23-1A2A-23E5-F014842C5447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128174B9-597F-3435-0E29-BC55EE499B80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66719479-CBDC-00EA-E701-CF01693C698D}"/>
                </a:ext>
              </a:extLst>
            </p:cNvPr>
            <p:cNvSpPr txBox="1"/>
            <p:nvPr/>
          </p:nvSpPr>
          <p:spPr>
            <a:xfrm>
              <a:off x="2905175" y="2220330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長野県</a:t>
              </a:r>
            </a:p>
          </p:txBody>
        </p:sp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7CE34F73-93B5-D82C-C7C1-153B81BD61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37200" y="2321137"/>
              <a:ext cx="228300" cy="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6F22A56C-E2CA-B14E-7E08-9BE2BAFA3E08}"/>
              </a:ext>
            </a:extLst>
          </p:cNvPr>
          <p:cNvGrpSpPr>
            <a:grpSpLocks noChangeAspect="1"/>
          </p:cNvGrpSpPr>
          <p:nvPr/>
        </p:nvGrpSpPr>
        <p:grpSpPr>
          <a:xfrm>
            <a:off x="3655695" y="1123772"/>
            <a:ext cx="2594610" cy="2173604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B95AEEE7-8F49-F374-1950-28CF3433F80E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087E48D9-A090-B0C3-953C-99E7B33CAE72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A04F1A22-928A-AE63-B787-800E6A7FA15A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848D6720-61A0-D566-2D81-0961B3958695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C02CF49C-9F34-E5C7-F76C-38569C59500D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D6AE8E65-3D8C-1173-3235-B5D8A283EB7E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C7B0CBD9-F1CD-1011-0118-E6074AB92B01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E9AC9D3C-868C-6B92-C984-923B4D11B3D7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8730E37B-0A8E-5378-BD75-1F0B3A77109B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4081EC6F-7FD9-4CA0-D74E-A42E3DE87DC9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BA4847E1-CF50-896B-5B43-2003B9916244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5936A1C4-0AF1-0C43-1231-CDBC70129F9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CA75F3D3-8177-2DFE-DE06-13AA6D96BBBF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4F0B5546-E2E7-B8BC-09B4-03452451FC0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47D20AAB-F75C-1FA1-7A40-29791DBF84AC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E01F1B4E-8036-8D58-338E-CA2FEF526760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DC257994-33E6-D275-0603-71286B4A54AD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5137E7C7-4343-080A-0C4C-9D4ECF1B13D2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C96090A7-5E41-B260-4D20-46A47C9B7047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BF9A047D-D22D-FFA0-649D-C70A42285C4A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72F9870E-21D5-02DA-E73A-CEB9C6BE6FAB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7B0A0570-0E00-7ABC-0AAB-D6C81F046905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136E19B1-AE53-0C74-35E1-BB8384BE6C6B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27561275-6F45-B381-F233-925545B10732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AD2B812A-9AA3-365F-7975-7B18B1300848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8411F06E-84D6-5528-F270-E93AFB3C1467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99E2CB50-C181-762F-C0FB-7B8318F1293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636EB8EC-9FCC-2498-F5DB-4FAF4A00EDDE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33B19702-1DF9-F99A-6393-9B722636E162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33632D66-7510-7185-A642-417CD8769845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5DDC2590-2852-55F3-DE3C-8D9D43763777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6FCFBE52-A9EF-D4C1-8767-9DCC152ADC67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911D4FEC-55EF-FDE9-49CF-0E3A23F54CD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60BB8A0E-630D-1A40-47D0-5BFF4D1393F4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A592E756-8342-B622-1300-D629F88BEA19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B78F8C81-D8AF-C37A-8C87-6EFB797BF9BF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BF30BB83-3A7F-941D-94AB-206569CE99C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F98AA7C5-0F82-349C-F5AC-A14500736F15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AC375502-891E-1C5F-FD21-869094FC411C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0E575442-235C-2FA4-73C9-4B20D3FE0AE0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FAAFA361-D44A-C4BA-F894-2A0E5EA31455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460497D3-D363-A9C5-5C70-5649AD1708D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F1BDFFAD-930C-29A3-C7EB-1E6076ED1B8D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6A0596C4-B8B9-CEDC-A7DB-7CAD95B93CCB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AD2B173E-26E2-CB2E-5A9D-5DC145AD838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908F7571-9E8E-4A13-7A4F-F6AD9F85AC80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0557759B-986E-3D3D-6A4E-1938B2207DA4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6EB9149A-83B1-7BB2-9F66-105120A756BC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D97CD61A-9E43-5C5A-34C6-843B40A7B1A1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8CFB96AB-EC65-CB16-29F6-1F2DFD1C2E20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4CF4A7BA-B15A-714C-131D-3030B2945E53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765C7E88-5E02-DED9-0EAC-119D9D567A51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1910D33F-5FE2-6627-75C3-CA73C67DB4C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0A7EA7AF-4B1E-BAC6-C7EB-214DF4521F10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9A108E90-DA72-B539-FB39-4C476E8C93D9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1D545793-021B-EF62-7F77-4258C0993E21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8F3DE20E-FAF9-CDF3-CADC-76DFCF12DFCE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2E14EE98-AB58-EA2C-17A7-94FE43E1C861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8390210F-0A76-DFBF-B16D-BBA1FE5264E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C18EE41C-8918-940D-38D5-58006A66A49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60A0FF23-5E22-3C35-398D-98A52A4BD25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B407C2C7-A76D-479F-BD2F-D1D125C32F44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5D6F8767-C746-0DDE-EFF7-CDE562E97845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2B9725B0-28E4-2E4A-F939-6F07D67FE552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545DCA53-21D1-03F7-CD66-C4A4E5731C51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740AA52E-F579-07DD-8FF6-8CFC0D178581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C4AE65A7-75B4-6B3E-B461-6C2C6514DA6E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56556917-9F84-F4F3-BEB1-4F9733BADD3E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BB57CD1D-B1A5-E892-42AE-4C25FF247D56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8D24D1E4-C831-F5E6-676B-4337F899F1F8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D74E5858-D7BF-A42B-BDCD-E53F7C8BE995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319B96EC-BC94-08D0-7758-C2864A645E43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49281552-7B75-02E7-28BE-E73DD3366FA8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6D4C124C-985E-E873-9D20-ED84933A4223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C5EDBBF5-0CFF-D05E-CAAC-C6089B75DA0F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2A1159F6-D240-0276-B2DF-3C96C943680F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B98B148A-A46D-A801-E1A2-890E53066444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43017280-BE0A-8F64-3416-7D789DD067F7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C5AF9474-E822-0719-2B01-9AAB87DEA8DC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30E0D527-367A-1332-06F2-4F2C8DBD52D7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54CE7AB6-1C9D-CD7D-E814-6B5EBA4D70F9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4C8C42D4-5336-CAB1-400F-6F1667A3C7A9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4D5FADAE-B656-F7A4-1292-7717143CFC9D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F377C544-392B-3E6A-053A-BF99AA762D69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CAC8CD7D-D9F0-EABE-B13E-8AAC3D06B5FE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8E04E49A-D804-FAA4-5ADF-80AB304B1F5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8E8945AB-8179-12FF-2FDD-E13A49E52902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766C0ACB-412C-F68C-8DB2-6AF129017BED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342FD205-C247-1F8B-833E-20CD3D0A6305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ED83CA75-A085-18D8-C711-63DE35EFEDE7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CFD28AE2-F7EB-4BD3-36A4-CDE85A02DA4E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290104D0-CE85-2027-9B55-240E17F50962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D7C99EC3-AA8C-A3C8-097F-A0790954537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1ADD9BAE-0E3F-A764-CA3D-A6621A14252E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F5344C98-D622-725F-A2AB-74F8F73936E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EAF7410D-F5F4-9421-48EA-4AB4FEDABF8C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91056D0C-BFDA-3C52-3CB4-BC92AA6E0ACC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93139AC7-EB4E-ACAD-2A6E-96D709CCF81C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8CBAD923-CE0C-16D5-0F2D-5AF25111C92A}"/>
                </a:ext>
              </a:extLst>
            </p:cNvPr>
            <p:cNvSpPr txBox="1"/>
            <p:nvPr/>
          </p:nvSpPr>
          <p:spPr>
            <a:xfrm>
              <a:off x="5347217" y="2220330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id="{25AE4AB7-4CD4-4B37-0134-342AB901B2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39157" y="2334504"/>
              <a:ext cx="269972" cy="0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4" name="グループ化 993">
            <a:extLst>
              <a:ext uri="{FF2B5EF4-FFF2-40B4-BE49-F238E27FC236}">
                <a16:creationId xmlns:a16="http://schemas.microsoft.com/office/drawing/2014/main" id="{F14ADC0C-6B42-04FB-FF7F-806EFD97330E}"/>
              </a:ext>
            </a:extLst>
          </p:cNvPr>
          <p:cNvGrpSpPr>
            <a:grpSpLocks noChangeAspect="1"/>
          </p:cNvGrpSpPr>
          <p:nvPr/>
        </p:nvGrpSpPr>
        <p:grpSpPr>
          <a:xfrm>
            <a:off x="6627204" y="4145401"/>
            <a:ext cx="2478026" cy="1982419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A6A1688B-A9BE-54F0-6C0E-A5BBF9ADE067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9C9AC380-E64D-D74F-CCF4-A05B1137BE1A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A643DF54-22CA-39B7-1E6A-641B1EB1CDCE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C74951F0-91CA-76C0-F0D5-D10FB23DF8AB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6C2143A4-1B85-6975-3225-69D265A6D4CF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73AAB169-7263-D74B-A0BF-24E728AA0127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19FB7556-2DC7-D29C-B486-0E03FBC6D0DD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1A4A7573-C831-EB05-4B67-B936712B62E9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08A05453-7A3B-1AB0-B47E-2FBE3E360752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0A41B034-AEE8-6E0D-1FC3-9B4A145F721B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2D4B7327-2677-C447-29D2-5927D11AA46E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59770CCC-3943-7117-2DA9-3D3F91924F45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F58F578A-BA99-9C8B-37F8-89002342DAFE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B43642D3-5D5A-DD9D-00B4-E5FD5AC688D1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33E09899-BD89-1C3C-EB76-A1A468BF4B57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53D67DBB-5BC0-DDEF-38C8-E32BAF2632B4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ECAB22D7-747F-6473-7BB5-199AD26A09FF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8A71EBDF-AB70-8400-9801-FFE38AD79D95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F1E2ACBC-096A-D953-00B6-A2D03C63BCA3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682C2B6D-F9E2-CC7B-49F6-3EF66BC47EA3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BC11C392-C1B9-00F8-0EFE-D98DA9CB0E0A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06F68A75-8DD2-CDD0-9EC5-14A4016A8EAF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80514817-0EDE-B8AA-5E13-3F5E5F03DDA8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506D511A-3FA0-9AF9-836E-650E6F98B31B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A1028BC6-EA84-E7E6-C70F-ACCA43878B98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74A00DE0-B27F-2447-50D4-3BED7A43439B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EA187E16-ECFF-7B5F-9553-AB9635D3E5AB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EBA4E0D3-7F3B-EA0B-5AA8-EBCEE0719557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720D6939-99E8-D557-C04B-6E5F6669B555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63F8D0AB-5D8B-4D30-4959-E4ED787DF4C6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4B7C757D-ACB0-A5FA-8091-61A66CF71106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D9AC69B0-6BA8-82B9-C2CB-AB5141D81689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A388A57E-2840-9481-FABC-D36584AD75CE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D849F58A-9ECC-DD29-C2DB-6F3010C0AFCF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AB78146B-41DD-1AA7-8C30-42134511EF4A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152B9C03-B71B-5E47-37CB-7860B25A889C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8C13499F-9E20-240D-AAB2-92D0E87D1CB7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3A77DE27-E21A-8A43-6A01-B5B5C2C7A1EF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C7AD3E69-A16E-6D0A-43E8-35C0B89C0E39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699CAA9F-B7E5-25BE-0A0C-272EE308FA99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6E9C9919-184C-AD7B-661B-DFEB3940D93C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216B54D3-5F31-6657-DEA5-3DFE4EC88989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18A2A32D-8027-0B43-2F78-71EC40D57C01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0C88817B-D079-E383-39C8-D0106AD36885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AD09F678-A8FF-C67D-4E5E-B986DA1FB512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B7534B1C-33C7-7FD1-AC5B-52D1BC1F2005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30034F01-5D23-D049-EB3D-7B831490A6D3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7900D94C-2C81-E39B-71C4-A140FADAC5B4}"/>
                </a:ext>
              </a:extLst>
            </p:cNvPr>
            <p:cNvSpPr/>
            <p:nvPr/>
          </p:nvSpPr>
          <p:spPr>
            <a:xfrm>
              <a:off x="7475866" y="4588216"/>
              <a:ext cx="114090" cy="142409"/>
            </a:xfrm>
            <a:custGeom>
              <a:avLst/>
              <a:gdLst>
                <a:gd name="connsiteX0" fmla="*/ 854964 w 1074190"/>
                <a:gd name="connsiteY0" fmla="*/ 20 h 1746625"/>
                <a:gd name="connsiteX1" fmla="*/ 1035940 w 1074190"/>
                <a:gd name="connsiteY1" fmla="*/ 158770 h 1746625"/>
                <a:gd name="connsiteX2" fmla="*/ 854964 w 1074190"/>
                <a:gd name="connsiteY2" fmla="*/ 381020 h 1746625"/>
                <a:gd name="connsiteX3" fmla="*/ 823214 w 1074190"/>
                <a:gd name="connsiteY3" fmla="*/ 577870 h 1746625"/>
                <a:gd name="connsiteX4" fmla="*/ 1016888 w 1074190"/>
                <a:gd name="connsiteY4" fmla="*/ 600094 h 1746625"/>
                <a:gd name="connsiteX5" fmla="*/ 994664 w 1074190"/>
                <a:gd name="connsiteY5" fmla="*/ 917594 h 1746625"/>
                <a:gd name="connsiteX6" fmla="*/ 1074040 w 1074190"/>
                <a:gd name="connsiteY6" fmla="*/ 1012846 h 1746625"/>
                <a:gd name="connsiteX7" fmla="*/ 1007364 w 1074190"/>
                <a:gd name="connsiteY7" fmla="*/ 1089046 h 1746625"/>
                <a:gd name="connsiteX8" fmla="*/ 781940 w 1074190"/>
                <a:gd name="connsiteY8" fmla="*/ 1025546 h 1746625"/>
                <a:gd name="connsiteX9" fmla="*/ 670814 w 1074190"/>
                <a:gd name="connsiteY9" fmla="*/ 1130320 h 1746625"/>
                <a:gd name="connsiteX10" fmla="*/ 651764 w 1074190"/>
                <a:gd name="connsiteY10" fmla="*/ 1330346 h 1746625"/>
                <a:gd name="connsiteX11" fmla="*/ 629540 w 1074190"/>
                <a:gd name="connsiteY11" fmla="*/ 1466870 h 1746625"/>
                <a:gd name="connsiteX12" fmla="*/ 645414 w 1074190"/>
                <a:gd name="connsiteY12" fmla="*/ 1571646 h 1746625"/>
                <a:gd name="connsiteX13" fmla="*/ 404114 w 1074190"/>
                <a:gd name="connsiteY13" fmla="*/ 1739920 h 1746625"/>
                <a:gd name="connsiteX14" fmla="*/ 302514 w 1074190"/>
                <a:gd name="connsiteY14" fmla="*/ 1714520 h 1746625"/>
                <a:gd name="connsiteX15" fmla="*/ 185040 w 1074190"/>
                <a:gd name="connsiteY15" fmla="*/ 1727220 h 1746625"/>
                <a:gd name="connsiteX16" fmla="*/ 147112 w 1074190"/>
                <a:gd name="connsiteY16" fmla="*/ 1694950 h 1746625"/>
                <a:gd name="connsiteX17" fmla="*/ 128024 w 1074190"/>
                <a:gd name="connsiteY17" fmla="*/ 1673268 h 1746625"/>
                <a:gd name="connsiteX18" fmla="*/ 141838 w 1074190"/>
                <a:gd name="connsiteY18" fmla="*/ 1675230 h 1746625"/>
                <a:gd name="connsiteX19" fmla="*/ 178688 w 1074190"/>
                <a:gd name="connsiteY19" fmla="*/ 1670070 h 1746625"/>
                <a:gd name="connsiteX20" fmla="*/ 178688 w 1074190"/>
                <a:gd name="connsiteY20" fmla="*/ 1355746 h 1746625"/>
                <a:gd name="connsiteX21" fmla="*/ 888 w 1074190"/>
                <a:gd name="connsiteY21" fmla="*/ 1143020 h 1746625"/>
                <a:gd name="connsiteX22" fmla="*/ 264414 w 1074190"/>
                <a:gd name="connsiteY22" fmla="*/ 650894 h 1746625"/>
                <a:gd name="connsiteX23" fmla="*/ 216096 w 1074190"/>
                <a:gd name="connsiteY23" fmla="*/ 590346 h 1746625"/>
                <a:gd name="connsiteX24" fmla="*/ 200228 w 1074190"/>
                <a:gd name="connsiteY24" fmla="*/ 583242 h 1746625"/>
                <a:gd name="connsiteX25" fmla="*/ 226910 w 1074190"/>
                <a:gd name="connsiteY25" fmla="*/ 553066 h 1746625"/>
                <a:gd name="connsiteX26" fmla="*/ 312040 w 1074190"/>
                <a:gd name="connsiteY26" fmla="*/ 444520 h 1746625"/>
                <a:gd name="connsiteX27" fmla="*/ 302514 w 1074190"/>
                <a:gd name="connsiteY27" fmla="*/ 254020 h 1746625"/>
                <a:gd name="connsiteX28" fmla="*/ 426340 w 1074190"/>
                <a:gd name="connsiteY28" fmla="*/ 133370 h 1746625"/>
                <a:gd name="connsiteX29" fmla="*/ 524764 w 1074190"/>
                <a:gd name="connsiteY29" fmla="*/ 130194 h 1746625"/>
                <a:gd name="connsiteX30" fmla="*/ 661288 w 1074190"/>
                <a:gd name="connsiteY30" fmla="*/ 168294 h 1746625"/>
                <a:gd name="connsiteX31" fmla="*/ 854964 w 1074190"/>
                <a:gd name="connsiteY31" fmla="*/ 20 h 1746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74190" h="1746625">
                  <a:moveTo>
                    <a:pt x="854964" y="20"/>
                  </a:moveTo>
                  <a:cubicBezTo>
                    <a:pt x="917406" y="-1566"/>
                    <a:pt x="1035940" y="95270"/>
                    <a:pt x="1035940" y="158770"/>
                  </a:cubicBezTo>
                  <a:cubicBezTo>
                    <a:pt x="1035940" y="222270"/>
                    <a:pt x="890418" y="311170"/>
                    <a:pt x="854964" y="381020"/>
                  </a:cubicBezTo>
                  <a:cubicBezTo>
                    <a:pt x="819510" y="450870"/>
                    <a:pt x="796226" y="541358"/>
                    <a:pt x="823214" y="577870"/>
                  </a:cubicBezTo>
                  <a:cubicBezTo>
                    <a:pt x="850202" y="614382"/>
                    <a:pt x="988314" y="543474"/>
                    <a:pt x="1016888" y="600094"/>
                  </a:cubicBezTo>
                  <a:cubicBezTo>
                    <a:pt x="1045464" y="656716"/>
                    <a:pt x="985140" y="848802"/>
                    <a:pt x="994664" y="917594"/>
                  </a:cubicBezTo>
                  <a:cubicBezTo>
                    <a:pt x="1004188" y="986386"/>
                    <a:pt x="1071922" y="984270"/>
                    <a:pt x="1074040" y="1012846"/>
                  </a:cubicBezTo>
                  <a:cubicBezTo>
                    <a:pt x="1076156" y="1041420"/>
                    <a:pt x="1056048" y="1086928"/>
                    <a:pt x="1007364" y="1089046"/>
                  </a:cubicBezTo>
                  <a:cubicBezTo>
                    <a:pt x="958680" y="1091162"/>
                    <a:pt x="838032" y="1018666"/>
                    <a:pt x="781940" y="1025546"/>
                  </a:cubicBezTo>
                  <a:cubicBezTo>
                    <a:pt x="725848" y="1032424"/>
                    <a:pt x="692510" y="1079520"/>
                    <a:pt x="670814" y="1130320"/>
                  </a:cubicBezTo>
                  <a:cubicBezTo>
                    <a:pt x="649118" y="1181120"/>
                    <a:pt x="658644" y="1274254"/>
                    <a:pt x="651764" y="1330346"/>
                  </a:cubicBezTo>
                  <a:cubicBezTo>
                    <a:pt x="644884" y="1386438"/>
                    <a:pt x="630596" y="1426654"/>
                    <a:pt x="629540" y="1466870"/>
                  </a:cubicBezTo>
                  <a:cubicBezTo>
                    <a:pt x="628480" y="1507086"/>
                    <a:pt x="682984" y="1526138"/>
                    <a:pt x="645414" y="1571646"/>
                  </a:cubicBezTo>
                  <a:cubicBezTo>
                    <a:pt x="607844" y="1617154"/>
                    <a:pt x="461264" y="1716108"/>
                    <a:pt x="404114" y="1739920"/>
                  </a:cubicBezTo>
                  <a:cubicBezTo>
                    <a:pt x="346964" y="1763732"/>
                    <a:pt x="339026" y="1716638"/>
                    <a:pt x="302514" y="1714520"/>
                  </a:cubicBezTo>
                  <a:cubicBezTo>
                    <a:pt x="266002" y="1712402"/>
                    <a:pt x="232136" y="1757382"/>
                    <a:pt x="185040" y="1727220"/>
                  </a:cubicBezTo>
                  <a:cubicBezTo>
                    <a:pt x="173266" y="1719680"/>
                    <a:pt x="160500" y="1708568"/>
                    <a:pt x="147112" y="1694950"/>
                  </a:cubicBezTo>
                  <a:lnTo>
                    <a:pt x="128024" y="1673268"/>
                  </a:lnTo>
                  <a:lnTo>
                    <a:pt x="141838" y="1675230"/>
                  </a:lnTo>
                  <a:cubicBezTo>
                    <a:pt x="156712" y="1675766"/>
                    <a:pt x="169230" y="1674238"/>
                    <a:pt x="178688" y="1670070"/>
                  </a:cubicBezTo>
                  <a:cubicBezTo>
                    <a:pt x="254360" y="1636734"/>
                    <a:pt x="208322" y="1443586"/>
                    <a:pt x="178688" y="1355746"/>
                  </a:cubicBezTo>
                  <a:cubicBezTo>
                    <a:pt x="149056" y="1267902"/>
                    <a:pt x="-13398" y="1260494"/>
                    <a:pt x="888" y="1143020"/>
                  </a:cubicBezTo>
                  <a:cubicBezTo>
                    <a:pt x="15176" y="1025546"/>
                    <a:pt x="278700" y="750906"/>
                    <a:pt x="264414" y="650894"/>
                  </a:cubicBezTo>
                  <a:cubicBezTo>
                    <a:pt x="260842" y="625890"/>
                    <a:pt x="242686" y="605982"/>
                    <a:pt x="216096" y="590346"/>
                  </a:cubicBezTo>
                  <a:lnTo>
                    <a:pt x="200228" y="583242"/>
                  </a:lnTo>
                  <a:lnTo>
                    <a:pt x="226910" y="553066"/>
                  </a:lnTo>
                  <a:cubicBezTo>
                    <a:pt x="264150" y="513840"/>
                    <a:pt x="295900" y="482354"/>
                    <a:pt x="312040" y="444520"/>
                  </a:cubicBezTo>
                  <a:cubicBezTo>
                    <a:pt x="344318" y="368850"/>
                    <a:pt x="283464" y="305878"/>
                    <a:pt x="302514" y="254020"/>
                  </a:cubicBezTo>
                  <a:cubicBezTo>
                    <a:pt x="321564" y="202162"/>
                    <a:pt x="389296" y="154008"/>
                    <a:pt x="426340" y="133370"/>
                  </a:cubicBezTo>
                  <a:cubicBezTo>
                    <a:pt x="463380" y="112732"/>
                    <a:pt x="485606" y="124374"/>
                    <a:pt x="524764" y="130194"/>
                  </a:cubicBezTo>
                  <a:cubicBezTo>
                    <a:pt x="563922" y="136016"/>
                    <a:pt x="606256" y="189990"/>
                    <a:pt x="661288" y="168294"/>
                  </a:cubicBezTo>
                  <a:cubicBezTo>
                    <a:pt x="716322" y="146598"/>
                    <a:pt x="792522" y="1606"/>
                    <a:pt x="854964" y="2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3" name="グループ化 992">
            <a:extLst>
              <a:ext uri="{FF2B5EF4-FFF2-40B4-BE49-F238E27FC236}">
                <a16:creationId xmlns:a16="http://schemas.microsoft.com/office/drawing/2014/main" id="{6ED2B468-DA2C-543F-F21E-2A3896D4F4BB}"/>
              </a:ext>
            </a:extLst>
          </p:cNvPr>
          <p:cNvGrpSpPr>
            <a:grpSpLocks noChangeAspect="1"/>
          </p:cNvGrpSpPr>
          <p:nvPr/>
        </p:nvGrpSpPr>
        <p:grpSpPr>
          <a:xfrm>
            <a:off x="6589394" y="1165480"/>
            <a:ext cx="2594610" cy="2133600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6D6F6D15-0950-C0BD-7DF1-A3FF0C510FCF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D5CE3935-C61D-CC12-00F7-22A3FBE14736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8CC9ECB3-E081-98E8-7CA7-9C8EF73552CC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C10F6038-A62A-458F-B42B-486DD3601C31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5394306F-2018-8C61-DECF-1200CADFC513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629350AD-A73A-1C28-785D-7055569228FE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51C69EEC-7A0F-6731-C6C6-526F84C20DBF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F718C6E7-6A53-7CB2-4BDA-D79536E0288A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D0F45AED-EE62-262D-6DF8-BEAF7067EE0D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C0E1FBA5-8B72-0F8C-C19D-FD7BB5E5FE1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80792566-C9B0-5D4A-A525-71BB06E62997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4E37A6B2-3435-F971-7208-50B102EAEBC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4CCEB243-0E4F-4A2F-3E42-7F3A9171A89C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974E0C3B-6387-1E2D-785E-5359C793178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709DE6C7-4924-EA53-6DC7-3DBCDFC5262C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ABF9E6E6-4C70-1437-9D66-B3B2AEBD92C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B10A2928-9B7E-0833-C573-908472C3E0E0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487C1357-B4F3-57A3-7E1E-ECB8208E6970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AB1E97A7-B0AD-72E4-905D-BA83C06A6415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963F1457-E46D-FC2B-A1DD-A753D88C065D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4538232B-5F16-CBBF-9786-C8A8A511874A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7B973024-EA9F-6D7A-368E-652E9B648020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B982BBFB-B7C1-1A46-1B2E-054151A0C5C2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C293B7C4-8C77-2661-B99F-DD4BF7C9FD4F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06B9D7DD-3C25-2FE8-581D-4994F58565EB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C9BC073A-AC37-D1B1-75D5-C179B9ABB1A4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0DAFF608-A8C1-72F7-B19F-2B5185CF91CF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3962FACF-0AD1-B8C9-2A1A-FCE592744D28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4FE0176E-73D8-DEC0-1620-16F6ADC54DEF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1FB1B971-D30D-FA69-D323-B2992C07CC9C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55D7CE9D-9A52-A4C7-CB5C-A46FCA609591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D7631212-BA23-EC36-7204-63B393417A09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3A047687-24D2-A28D-FB19-73FA367D8989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92520ACC-9149-3A7A-A5C8-D55BADAD2AE8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A5A5D404-C700-4F29-C220-2DC69426086D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63B5BA83-3540-1032-6272-B0E51ADDB72A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3497041A-94D1-5464-C950-FCDFB512F671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3BCCD718-2CCE-238C-398E-70DC3EBA47BC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C3EA2698-F315-7E43-506B-4FBFAC415D25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101C76C5-25FD-5B6C-A55F-6ECC515E9F8C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E83F2282-483E-5153-FBDD-B8CC869A41F8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4E208913-ED22-9961-23E5-F03BAA95DD04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BD31CADD-1224-22D9-431B-6F78613DB97B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E78FB65C-07D4-70CD-A23E-AB0BA829CCD3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AB495401-E93D-E6D9-D27C-0C82C494A4E3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AE312177-3EE2-DB86-C488-64584609087D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3BA728A6-6EC5-B5C1-0EE3-AB5FC8561FA9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C7F78C06-7225-0FB8-FEBE-DF94E9334D2E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01523FDF-5EB6-9E63-B050-BC285DA91FD9}"/>
                </a:ext>
              </a:extLst>
            </p:cNvPr>
            <p:cNvSpPr/>
            <p:nvPr/>
          </p:nvSpPr>
          <p:spPr>
            <a:xfrm>
              <a:off x="7484913" y="2247538"/>
              <a:ext cx="121317" cy="151567"/>
            </a:xfrm>
            <a:custGeom>
              <a:avLst/>
              <a:gdLst>
                <a:gd name="connsiteX0" fmla="*/ 3661617 w 4337326"/>
                <a:gd name="connsiteY0" fmla="*/ 98 h 6854631"/>
                <a:gd name="connsiteX1" fmla="*/ 3908357 w 4337326"/>
                <a:gd name="connsiteY1" fmla="*/ 508098 h 6854631"/>
                <a:gd name="connsiteX2" fmla="*/ 4082529 w 4337326"/>
                <a:gd name="connsiteY2" fmla="*/ 682270 h 6854631"/>
                <a:gd name="connsiteX3" fmla="*/ 4126073 w 4337326"/>
                <a:gd name="connsiteY3" fmla="*/ 987070 h 6854631"/>
                <a:gd name="connsiteX4" fmla="*/ 4152593 w 4337326"/>
                <a:gd name="connsiteY4" fmla="*/ 1003540 h 6854631"/>
                <a:gd name="connsiteX5" fmla="*/ 4184101 w 4337326"/>
                <a:gd name="connsiteY5" fmla="*/ 1014370 h 6854631"/>
                <a:gd name="connsiteX6" fmla="*/ 4158729 w 4337326"/>
                <a:gd name="connsiteY6" fmla="*/ 1070526 h 6854631"/>
                <a:gd name="connsiteX7" fmla="*/ 3676129 w 4337326"/>
                <a:gd name="connsiteY7" fmla="*/ 1261026 h 6854631"/>
                <a:gd name="connsiteX8" fmla="*/ 3269729 w 4337326"/>
                <a:gd name="connsiteY8" fmla="*/ 1946826 h 6854631"/>
                <a:gd name="connsiteX9" fmla="*/ 3460229 w 4337326"/>
                <a:gd name="connsiteY9" fmla="*/ 2315126 h 6854631"/>
                <a:gd name="connsiteX10" fmla="*/ 3955529 w 4337326"/>
                <a:gd name="connsiteY10" fmla="*/ 2277026 h 6854631"/>
                <a:gd name="connsiteX11" fmla="*/ 4044429 w 4337326"/>
                <a:gd name="connsiteY11" fmla="*/ 2708826 h 6854631"/>
                <a:gd name="connsiteX12" fmla="*/ 3904729 w 4337326"/>
                <a:gd name="connsiteY12" fmla="*/ 2835826 h 6854631"/>
                <a:gd name="connsiteX13" fmla="*/ 3930129 w 4337326"/>
                <a:gd name="connsiteY13" fmla="*/ 3178726 h 6854631"/>
                <a:gd name="connsiteX14" fmla="*/ 3828529 w 4337326"/>
                <a:gd name="connsiteY14" fmla="*/ 3280326 h 6854631"/>
                <a:gd name="connsiteX15" fmla="*/ 3980929 w 4337326"/>
                <a:gd name="connsiteY15" fmla="*/ 3483526 h 6854631"/>
                <a:gd name="connsiteX16" fmla="*/ 3980929 w 4337326"/>
                <a:gd name="connsiteY16" fmla="*/ 3699426 h 6854631"/>
                <a:gd name="connsiteX17" fmla="*/ 4298429 w 4337326"/>
                <a:gd name="connsiteY17" fmla="*/ 3991526 h 6854631"/>
                <a:gd name="connsiteX18" fmla="*/ 4298429 w 4337326"/>
                <a:gd name="connsiteY18" fmla="*/ 4194726 h 6854631"/>
                <a:gd name="connsiteX19" fmla="*/ 3993629 w 4337326"/>
                <a:gd name="connsiteY19" fmla="*/ 4372526 h 6854631"/>
                <a:gd name="connsiteX20" fmla="*/ 3777729 w 4337326"/>
                <a:gd name="connsiteY20" fmla="*/ 4131226 h 6854631"/>
                <a:gd name="connsiteX21" fmla="*/ 3498329 w 4337326"/>
                <a:gd name="connsiteY21" fmla="*/ 4194726 h 6854631"/>
                <a:gd name="connsiteX22" fmla="*/ 3193529 w 4337326"/>
                <a:gd name="connsiteY22" fmla="*/ 3953426 h 6854631"/>
                <a:gd name="connsiteX23" fmla="*/ 2977629 w 4337326"/>
                <a:gd name="connsiteY23" fmla="*/ 4359826 h 6854631"/>
                <a:gd name="connsiteX24" fmla="*/ 2774429 w 4337326"/>
                <a:gd name="connsiteY24" fmla="*/ 4321726 h 6854631"/>
                <a:gd name="connsiteX25" fmla="*/ 2571229 w 4337326"/>
                <a:gd name="connsiteY25" fmla="*/ 4626526 h 6854631"/>
                <a:gd name="connsiteX26" fmla="*/ 2774429 w 4337326"/>
                <a:gd name="connsiteY26" fmla="*/ 4766226 h 6854631"/>
                <a:gd name="connsiteX27" fmla="*/ 2609329 w 4337326"/>
                <a:gd name="connsiteY27" fmla="*/ 4931326 h 6854631"/>
                <a:gd name="connsiteX28" fmla="*/ 2739105 w 4337326"/>
                <a:gd name="connsiteY28" fmla="*/ 5156652 h 6854631"/>
                <a:gd name="connsiteX29" fmla="*/ 2744113 w 4337326"/>
                <a:gd name="connsiteY29" fmla="*/ 5190608 h 6854631"/>
                <a:gd name="connsiteX30" fmla="*/ 2739833 w 4337326"/>
                <a:gd name="connsiteY30" fmla="*/ 5192050 h 6854631"/>
                <a:gd name="connsiteX31" fmla="*/ 2552177 w 4337326"/>
                <a:gd name="connsiteY31" fmla="*/ 5582202 h 6854631"/>
                <a:gd name="connsiteX32" fmla="*/ 2447405 w 4337326"/>
                <a:gd name="connsiteY32" fmla="*/ 5925102 h 6854631"/>
                <a:gd name="connsiteX33" fmla="*/ 2447405 w 4337326"/>
                <a:gd name="connsiteY33" fmla="*/ 6268002 h 6854631"/>
                <a:gd name="connsiteX34" fmla="*/ 1572097 w 4337326"/>
                <a:gd name="connsiteY34" fmla="*/ 6782974 h 6854631"/>
                <a:gd name="connsiteX35" fmla="*/ 1571205 w 4337326"/>
                <a:gd name="connsiteY35" fmla="*/ 6783610 h 6854631"/>
                <a:gd name="connsiteX36" fmla="*/ 1463041 w 4337326"/>
                <a:gd name="connsiteY36" fmla="*/ 6768630 h 6854631"/>
                <a:gd name="connsiteX37" fmla="*/ 1223217 w 4337326"/>
                <a:gd name="connsiteY37" fmla="*/ 6734726 h 6854631"/>
                <a:gd name="connsiteX38" fmla="*/ 787785 w 4337326"/>
                <a:gd name="connsiteY38" fmla="*/ 6850840 h 6854631"/>
                <a:gd name="connsiteX39" fmla="*/ 740617 w 4337326"/>
                <a:gd name="connsiteY39" fmla="*/ 6683926 h 6854631"/>
                <a:gd name="connsiteX40" fmla="*/ 739001 w 4337326"/>
                <a:gd name="connsiteY40" fmla="*/ 6646032 h 6854631"/>
                <a:gd name="connsiteX41" fmla="*/ 758945 w 4337326"/>
                <a:gd name="connsiteY41" fmla="*/ 6617118 h 6854631"/>
                <a:gd name="connsiteX42" fmla="*/ 773273 w 4337326"/>
                <a:gd name="connsiteY42" fmla="*/ 6284782 h 6854631"/>
                <a:gd name="connsiteX43" fmla="*/ 845841 w 4337326"/>
                <a:gd name="connsiteY43" fmla="*/ 5805812 h 6854631"/>
                <a:gd name="connsiteX44" fmla="*/ 686185 w 4337326"/>
                <a:gd name="connsiteY44" fmla="*/ 5268782 h 6854631"/>
                <a:gd name="connsiteX45" fmla="*/ 4017 w 4337326"/>
                <a:gd name="connsiteY45" fmla="*/ 4528554 h 6854631"/>
                <a:gd name="connsiteX46" fmla="*/ 424929 w 4337326"/>
                <a:gd name="connsiteY46" fmla="*/ 4180212 h 6854631"/>
                <a:gd name="connsiteX47" fmla="*/ 860357 w 4337326"/>
                <a:gd name="connsiteY47" fmla="*/ 3628670 h 6854631"/>
                <a:gd name="connsiteX48" fmla="*/ 700701 w 4337326"/>
                <a:gd name="connsiteY48" fmla="*/ 3120670 h 6854631"/>
                <a:gd name="connsiteX49" fmla="*/ 961957 w 4337326"/>
                <a:gd name="connsiteY49" fmla="*/ 2627182 h 6854631"/>
                <a:gd name="connsiteX50" fmla="*/ 885305 w 4337326"/>
                <a:gd name="connsiteY50" fmla="*/ 2351070 h 6854631"/>
                <a:gd name="connsiteX51" fmla="*/ 869617 w 4337326"/>
                <a:gd name="connsiteY51" fmla="*/ 2303076 h 6854631"/>
                <a:gd name="connsiteX52" fmla="*/ 901289 w 4337326"/>
                <a:gd name="connsiteY52" fmla="*/ 2271582 h 6854631"/>
                <a:gd name="connsiteX53" fmla="*/ 1237729 w 4337326"/>
                <a:gd name="connsiteY53" fmla="*/ 1596670 h 6854631"/>
                <a:gd name="connsiteX54" fmla="*/ 1283993 w 4337326"/>
                <a:gd name="connsiteY54" fmla="*/ 1231998 h 6854631"/>
                <a:gd name="connsiteX55" fmla="*/ 1275065 w 4337326"/>
                <a:gd name="connsiteY55" fmla="*/ 1122278 h 6854631"/>
                <a:gd name="connsiteX56" fmla="*/ 1307581 w 4337326"/>
                <a:gd name="connsiteY56" fmla="*/ 1095018 h 6854631"/>
                <a:gd name="connsiteX57" fmla="*/ 1528017 w 4337326"/>
                <a:gd name="connsiteY57" fmla="*/ 812898 h 6854631"/>
                <a:gd name="connsiteX58" fmla="*/ 1687673 w 4337326"/>
                <a:gd name="connsiteY58" fmla="*/ 391982 h 6854631"/>
                <a:gd name="connsiteX59" fmla="*/ 2108585 w 4337326"/>
                <a:gd name="connsiteY59" fmla="*/ 421012 h 6854631"/>
                <a:gd name="connsiteX60" fmla="*/ 2094073 w 4337326"/>
                <a:gd name="connsiteY60" fmla="*/ 769354 h 6854631"/>
                <a:gd name="connsiteX61" fmla="*/ 2369841 w 4337326"/>
                <a:gd name="connsiteY61" fmla="*/ 682270 h 6854631"/>
                <a:gd name="connsiteX62" fmla="*/ 2950417 w 4337326"/>
                <a:gd name="connsiteY62" fmla="*/ 551640 h 6854631"/>
                <a:gd name="connsiteX63" fmla="*/ 3661617 w 4337326"/>
                <a:gd name="connsiteY63" fmla="*/ 98 h 6854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4337326" h="6854631">
                  <a:moveTo>
                    <a:pt x="3661617" y="98"/>
                  </a:moveTo>
                  <a:cubicBezTo>
                    <a:pt x="3821273" y="-7160"/>
                    <a:pt x="3838205" y="394402"/>
                    <a:pt x="3908357" y="508098"/>
                  </a:cubicBezTo>
                  <a:cubicBezTo>
                    <a:pt x="3978509" y="621792"/>
                    <a:pt x="4046241" y="602440"/>
                    <a:pt x="4082529" y="682270"/>
                  </a:cubicBezTo>
                  <a:cubicBezTo>
                    <a:pt x="4118817" y="762098"/>
                    <a:pt x="4065597" y="936270"/>
                    <a:pt x="4126073" y="987070"/>
                  </a:cubicBezTo>
                  <a:cubicBezTo>
                    <a:pt x="4133633" y="993420"/>
                    <a:pt x="4142553" y="998900"/>
                    <a:pt x="4152593" y="1003540"/>
                  </a:cubicBezTo>
                  <a:lnTo>
                    <a:pt x="4184101" y="1014370"/>
                  </a:lnTo>
                  <a:lnTo>
                    <a:pt x="4158729" y="1070526"/>
                  </a:lnTo>
                  <a:cubicBezTo>
                    <a:pt x="4016913" y="1368976"/>
                    <a:pt x="3824297" y="1114976"/>
                    <a:pt x="3676129" y="1261026"/>
                  </a:cubicBezTo>
                  <a:cubicBezTo>
                    <a:pt x="3527961" y="1407076"/>
                    <a:pt x="3305713" y="1771142"/>
                    <a:pt x="3269729" y="1946826"/>
                  </a:cubicBezTo>
                  <a:cubicBezTo>
                    <a:pt x="3233745" y="2122510"/>
                    <a:pt x="3345929" y="2260094"/>
                    <a:pt x="3460229" y="2315126"/>
                  </a:cubicBezTo>
                  <a:cubicBezTo>
                    <a:pt x="3574529" y="2370158"/>
                    <a:pt x="3858161" y="2211410"/>
                    <a:pt x="3955529" y="2277026"/>
                  </a:cubicBezTo>
                  <a:cubicBezTo>
                    <a:pt x="4052897" y="2342642"/>
                    <a:pt x="4052897" y="2615694"/>
                    <a:pt x="4044429" y="2708826"/>
                  </a:cubicBezTo>
                  <a:cubicBezTo>
                    <a:pt x="4035961" y="2801958"/>
                    <a:pt x="3923777" y="2757510"/>
                    <a:pt x="3904729" y="2835826"/>
                  </a:cubicBezTo>
                  <a:cubicBezTo>
                    <a:pt x="3885681" y="2914142"/>
                    <a:pt x="3942829" y="3104642"/>
                    <a:pt x="3930129" y="3178726"/>
                  </a:cubicBezTo>
                  <a:cubicBezTo>
                    <a:pt x="3917429" y="3252810"/>
                    <a:pt x="3820061" y="3229526"/>
                    <a:pt x="3828529" y="3280326"/>
                  </a:cubicBezTo>
                  <a:cubicBezTo>
                    <a:pt x="3836997" y="3331126"/>
                    <a:pt x="3955529" y="3413676"/>
                    <a:pt x="3980929" y="3483526"/>
                  </a:cubicBezTo>
                  <a:cubicBezTo>
                    <a:pt x="4006329" y="3553376"/>
                    <a:pt x="3928013" y="3614758"/>
                    <a:pt x="3980929" y="3699426"/>
                  </a:cubicBezTo>
                  <a:cubicBezTo>
                    <a:pt x="4033845" y="3784094"/>
                    <a:pt x="4245513" y="3908976"/>
                    <a:pt x="4298429" y="3991526"/>
                  </a:cubicBezTo>
                  <a:cubicBezTo>
                    <a:pt x="4351345" y="4074076"/>
                    <a:pt x="4349229" y="4131226"/>
                    <a:pt x="4298429" y="4194726"/>
                  </a:cubicBezTo>
                  <a:cubicBezTo>
                    <a:pt x="4247629" y="4258226"/>
                    <a:pt x="4080413" y="4383110"/>
                    <a:pt x="3993629" y="4372526"/>
                  </a:cubicBezTo>
                  <a:cubicBezTo>
                    <a:pt x="3906845" y="4361942"/>
                    <a:pt x="3860281" y="4160858"/>
                    <a:pt x="3777729" y="4131226"/>
                  </a:cubicBezTo>
                  <a:cubicBezTo>
                    <a:pt x="3695177" y="4101594"/>
                    <a:pt x="3595697" y="4224358"/>
                    <a:pt x="3498329" y="4194726"/>
                  </a:cubicBezTo>
                  <a:cubicBezTo>
                    <a:pt x="3400961" y="4165094"/>
                    <a:pt x="3280313" y="3925910"/>
                    <a:pt x="3193529" y="3953426"/>
                  </a:cubicBezTo>
                  <a:cubicBezTo>
                    <a:pt x="3106745" y="3980942"/>
                    <a:pt x="3047481" y="4298442"/>
                    <a:pt x="2977629" y="4359826"/>
                  </a:cubicBezTo>
                  <a:cubicBezTo>
                    <a:pt x="2907777" y="4421210"/>
                    <a:pt x="2842161" y="4277276"/>
                    <a:pt x="2774429" y="4321726"/>
                  </a:cubicBezTo>
                  <a:cubicBezTo>
                    <a:pt x="2706697" y="4366176"/>
                    <a:pt x="2571229" y="4552442"/>
                    <a:pt x="2571229" y="4626526"/>
                  </a:cubicBezTo>
                  <a:cubicBezTo>
                    <a:pt x="2571229" y="4700610"/>
                    <a:pt x="2768081" y="4715426"/>
                    <a:pt x="2774429" y="4766226"/>
                  </a:cubicBezTo>
                  <a:cubicBezTo>
                    <a:pt x="2780777" y="4817026"/>
                    <a:pt x="2613561" y="4833958"/>
                    <a:pt x="2609329" y="4931326"/>
                  </a:cubicBezTo>
                  <a:cubicBezTo>
                    <a:pt x="2606153" y="5004352"/>
                    <a:pt x="2702993" y="5014274"/>
                    <a:pt x="2739105" y="5156652"/>
                  </a:cubicBezTo>
                  <a:lnTo>
                    <a:pt x="2744113" y="5190608"/>
                  </a:lnTo>
                  <a:lnTo>
                    <a:pt x="2739833" y="5192050"/>
                  </a:lnTo>
                  <a:cubicBezTo>
                    <a:pt x="2683965" y="5226082"/>
                    <a:pt x="2598017" y="5475246"/>
                    <a:pt x="2552177" y="5582202"/>
                  </a:cubicBezTo>
                  <a:cubicBezTo>
                    <a:pt x="2499793" y="5704438"/>
                    <a:pt x="2464865" y="5810802"/>
                    <a:pt x="2447405" y="5925102"/>
                  </a:cubicBezTo>
                  <a:cubicBezTo>
                    <a:pt x="2429941" y="6039402"/>
                    <a:pt x="2607741" y="6114014"/>
                    <a:pt x="2447405" y="6268002"/>
                  </a:cubicBezTo>
                  <a:cubicBezTo>
                    <a:pt x="2307109" y="6402742"/>
                    <a:pt x="1814337" y="6620128"/>
                    <a:pt x="1572097" y="6782974"/>
                  </a:cubicBezTo>
                  <a:lnTo>
                    <a:pt x="1571205" y="6783610"/>
                  </a:lnTo>
                  <a:lnTo>
                    <a:pt x="1463041" y="6768630"/>
                  </a:lnTo>
                  <a:cubicBezTo>
                    <a:pt x="1367753" y="6757102"/>
                    <a:pt x="1283089" y="6748636"/>
                    <a:pt x="1223217" y="6734726"/>
                  </a:cubicBezTo>
                  <a:cubicBezTo>
                    <a:pt x="983729" y="6679088"/>
                    <a:pt x="877289" y="6884706"/>
                    <a:pt x="787785" y="6850840"/>
                  </a:cubicBezTo>
                  <a:cubicBezTo>
                    <a:pt x="743033" y="6833906"/>
                    <a:pt x="742429" y="6757706"/>
                    <a:pt x="740617" y="6683926"/>
                  </a:cubicBezTo>
                  <a:lnTo>
                    <a:pt x="739001" y="6646032"/>
                  </a:lnTo>
                  <a:lnTo>
                    <a:pt x="758945" y="6617118"/>
                  </a:lnTo>
                  <a:cubicBezTo>
                    <a:pt x="845617" y="6471466"/>
                    <a:pt x="731697" y="6407852"/>
                    <a:pt x="773273" y="6284782"/>
                  </a:cubicBezTo>
                  <a:cubicBezTo>
                    <a:pt x="833749" y="6105774"/>
                    <a:pt x="860357" y="5975146"/>
                    <a:pt x="845841" y="5805812"/>
                  </a:cubicBezTo>
                  <a:cubicBezTo>
                    <a:pt x="831329" y="5636478"/>
                    <a:pt x="826489" y="5481658"/>
                    <a:pt x="686185" y="5268782"/>
                  </a:cubicBezTo>
                  <a:cubicBezTo>
                    <a:pt x="545881" y="5055906"/>
                    <a:pt x="47557" y="4709982"/>
                    <a:pt x="4017" y="4528554"/>
                  </a:cubicBezTo>
                  <a:cubicBezTo>
                    <a:pt x="-39527" y="4347126"/>
                    <a:pt x="282205" y="4330194"/>
                    <a:pt x="424929" y="4180212"/>
                  </a:cubicBezTo>
                  <a:cubicBezTo>
                    <a:pt x="567653" y="4030230"/>
                    <a:pt x="814397" y="3805260"/>
                    <a:pt x="860357" y="3628670"/>
                  </a:cubicBezTo>
                  <a:cubicBezTo>
                    <a:pt x="906321" y="3452078"/>
                    <a:pt x="683769" y="3287582"/>
                    <a:pt x="700701" y="3120670"/>
                  </a:cubicBezTo>
                  <a:cubicBezTo>
                    <a:pt x="717633" y="2953754"/>
                    <a:pt x="1046625" y="2915050"/>
                    <a:pt x="961957" y="2627182"/>
                  </a:cubicBezTo>
                  <a:cubicBezTo>
                    <a:pt x="940789" y="2555216"/>
                    <a:pt x="917357" y="2459058"/>
                    <a:pt x="885305" y="2351070"/>
                  </a:cubicBezTo>
                  <a:lnTo>
                    <a:pt x="869617" y="2303076"/>
                  </a:lnTo>
                  <a:lnTo>
                    <a:pt x="901289" y="2271582"/>
                  </a:lnTo>
                  <a:cubicBezTo>
                    <a:pt x="1050857" y="2094236"/>
                    <a:pt x="1174229" y="1783540"/>
                    <a:pt x="1237729" y="1596670"/>
                  </a:cubicBezTo>
                  <a:cubicBezTo>
                    <a:pt x="1280065" y="1472088"/>
                    <a:pt x="1288529" y="1349322"/>
                    <a:pt x="1283993" y="1231998"/>
                  </a:cubicBezTo>
                  <a:lnTo>
                    <a:pt x="1275065" y="1122278"/>
                  </a:lnTo>
                  <a:lnTo>
                    <a:pt x="1307581" y="1095018"/>
                  </a:lnTo>
                  <a:cubicBezTo>
                    <a:pt x="1399805" y="1007630"/>
                    <a:pt x="1463913" y="869746"/>
                    <a:pt x="1528017" y="812898"/>
                  </a:cubicBezTo>
                  <a:cubicBezTo>
                    <a:pt x="1656225" y="699202"/>
                    <a:pt x="1590909" y="457298"/>
                    <a:pt x="1687673" y="391982"/>
                  </a:cubicBezTo>
                  <a:cubicBezTo>
                    <a:pt x="1784433" y="326670"/>
                    <a:pt x="2040853" y="358118"/>
                    <a:pt x="2108585" y="421012"/>
                  </a:cubicBezTo>
                  <a:cubicBezTo>
                    <a:pt x="2176321" y="483906"/>
                    <a:pt x="2050529" y="725812"/>
                    <a:pt x="2094073" y="769354"/>
                  </a:cubicBezTo>
                  <a:cubicBezTo>
                    <a:pt x="2137617" y="812898"/>
                    <a:pt x="2227121" y="718554"/>
                    <a:pt x="2369841" y="682270"/>
                  </a:cubicBezTo>
                  <a:cubicBezTo>
                    <a:pt x="2512569" y="645982"/>
                    <a:pt x="2735121" y="665334"/>
                    <a:pt x="2950417" y="551640"/>
                  </a:cubicBezTo>
                  <a:cubicBezTo>
                    <a:pt x="3165709" y="437946"/>
                    <a:pt x="3501957" y="7354"/>
                    <a:pt x="3661617" y="98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51338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25BAE-1063-5EC6-0403-DB5132A1A7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35" name="グループ化 1934">
            <a:extLst>
              <a:ext uri="{FF2B5EF4-FFF2-40B4-BE49-F238E27FC236}">
                <a16:creationId xmlns:a16="http://schemas.microsoft.com/office/drawing/2014/main" id="{545BFB17-AFD7-C200-E45C-9CD890D3F14B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5C2A1994-E26A-8689-92D7-4E2FB8262D04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47FF82AC-79F3-294B-888F-4B575BD28B77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1CDBB912-DFDA-FD95-D52E-81B1AAA7372F}"/>
                </a:ext>
              </a:extLst>
            </p:cNvPr>
            <p:cNvSpPr txBox="1"/>
            <p:nvPr/>
          </p:nvSpPr>
          <p:spPr>
            <a:xfrm>
              <a:off x="7550461" y="2943225"/>
              <a:ext cx="17123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Nagano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1436C56A-5CBA-0C9A-2361-543438396085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EC2176B1-A94D-5FE4-F7C7-A6DD11BCA48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C719E8CC-A3E4-FCA0-5D72-82038EE09603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4F3EFEF5-C173-6AB4-E17F-4A1DAC4FA1B9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897F3FC4-9F11-7D18-2826-4A42891B6E25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F4C4E32B-50F2-B74E-E125-1B27998B58A9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D73B198C-4B8B-1411-FA19-FE60376AAF56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9E235C83-0C3C-AEE7-CF20-91FA0138B4FB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D34DD0E0-E541-849D-EF0A-E8C4B494887B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46F0026A-B7EA-C1E1-25D9-D0240AB36EF9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518D01BA-343C-5243-378F-11D67AC95AAC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91CD97A4-C574-9B24-2819-56803291F893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A143576A-BFCD-D06A-3173-A0B9F74B0FA0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F8055AEA-0FC9-3F1C-0F79-04B1DDF7AA00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D73AD489-68C6-C5CC-2619-483D693B13C0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934CA5DB-ED56-5147-B7F8-91687528B04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E12929F1-2302-72FA-2226-C1BF94478093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981D3753-86CB-6045-54AA-0B8D4996383F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B8B9F29F-B8EB-1600-E081-71DC056E6110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FF33C19A-8240-18C0-891A-B86CEBBF118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04A34401-FE93-816B-6A36-EC24DB42DA65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CFC04F84-D23F-C3A5-65D4-D77DCBB6973C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A444D570-3038-96A5-B531-A9F9E36F329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BF1728FB-5363-62BA-0DBD-E75648DE4A9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6756B25B-5022-8B4A-5A9C-97835D1422D5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DD709CFE-94AF-2F42-1DF7-C201B24D4675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B60477CE-7B83-75CA-0D9C-2F1EE8F1F43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8B33F934-10FC-4FF4-60D3-E00693567770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0CD00B15-DA7D-3650-201E-748355A2EAB3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7C767D25-801A-1D9F-FEBC-584861131702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5669C826-21C5-3B06-710E-862865557E21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FB2EE86C-0C7C-455C-0F99-50FB36147065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BA0B60DF-6660-D497-1F26-A5B24AD8088E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99AE1171-0FC8-7638-BDFE-FF27270216AF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1A784E8E-12C8-4E71-E222-2AF5E8CE75CA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81EC6E00-8228-6129-4766-3F3D92FB0729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3DE5CAEB-2502-C2E4-3ED8-46FCA67CA55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E2F747BC-6B0A-94C3-0E67-4DAB258BBE3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BD9D3BB6-2B3A-44E5-3D84-78A259A0EE4F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4D613FA1-3482-E84A-7BA5-E6CC79778548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E807FB4B-AA51-1AFF-F98D-997A0A1ADEE8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05867A13-C088-3690-DD5E-B335E4BACF9B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20E2930E-7E87-EA01-03DF-8805EB53872B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A514116F-D049-F349-25BA-387B6E78AC83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AE686570-D3C7-51E0-F7E7-E75FE78DD639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77625910-C8C6-1147-F539-752FA2A8B202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AC7D9CCA-2EFD-568C-EF3C-B4EF745199D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204AE480-B0F8-4ED9-CE41-1027D7827620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A911C3D4-52EF-6DA4-2526-4212A8D4254E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512655C2-E5AB-B0D2-36F9-1141AFE4DE3E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長野県の場所を示すイラスト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13" name="グループ化 2012">
            <a:extLst>
              <a:ext uri="{FF2B5EF4-FFF2-40B4-BE49-F238E27FC236}">
                <a16:creationId xmlns:a16="http://schemas.microsoft.com/office/drawing/2014/main" id="{502FE0C9-B420-BC3B-CB38-0FCB75EF8D82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32F10278-447C-84C8-138C-B03444610304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BC7F7196-D591-6268-C24A-00A995B6AD04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D878C720-C74E-B717-2C6E-71B40536C68C}"/>
                </a:ext>
              </a:extLst>
            </p:cNvPr>
            <p:cNvSpPr txBox="1"/>
            <p:nvPr/>
          </p:nvSpPr>
          <p:spPr>
            <a:xfrm>
              <a:off x="7550461" y="5800785"/>
              <a:ext cx="17123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Nagano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B581B4-83CB-900D-E396-E1AA9CD6272E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DE60C688-2AB5-F7D5-11E8-C88B25D96944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35846AAD-6736-56F4-8765-F229FACE52E5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991C0812-2771-59E0-60FE-2FD648571340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ED7A89A6-C998-991C-3962-DFE58D38A1C6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66ACFB96-4DE6-AD68-CA70-63ED7F7DA6FA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F7AEA246-D93C-FA4F-0679-EF6B2562E71B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E21855B0-8348-9D47-12C4-EA35C9D34C0F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F459CADD-047B-5845-0CAF-91C966F236AE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A35387E7-FB4D-FDFD-9D3E-4431471C201E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ADE297A4-5078-E695-3669-CAA6C205485A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09FD109F-A743-2338-1AD8-4DB17FAF2395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ED2E21D9-DFC7-5406-6CC9-159A3E2969D8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EB8A6BDC-3860-A46C-FDA8-54BDD87EFE6D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3F93A5BF-76FE-F3C3-7152-65E214C27E54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7D841A58-4638-DEA7-20DD-65F29C78A6E0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203A2631-038A-CE80-2761-88F034C5772D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CC940645-B0CB-79D2-DF42-78CAE97B0C95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74FEBFA3-63F7-85FA-8FC9-F8D900BC9466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8086DD5A-EB7C-9179-F602-F1D94044F688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437612CC-41BC-E7CE-6498-C466C314EFD6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446ECB0A-FF95-F22E-1FCC-1F42B45DFBBF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0C5E9241-9F6F-57D0-B69E-30F141A3178C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0F022F5E-616D-A57F-4873-B20C7EAE28AD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6B773DF8-40F3-E415-5DC8-41B82BC3E842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FFC30902-4769-0F95-4832-90BB713EEEDD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C7ADAAAA-E7D3-BDA7-209C-7A6A604BBA57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CAF1976D-149A-C91B-D621-F1A8E13F1330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763C23B1-DCA4-4D04-B713-8E215304A27E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186845FB-5DBC-A07A-219E-8E362240F9B9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5A364109-1960-2616-8417-EB7470B17F35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AF7BA971-60A3-E7BC-1A9B-958B5C2C82BB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7B15DF7D-6A20-05ED-2560-6D4D53B20F24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99753752-0CA7-F956-14C3-4BD009E66E13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D66BBF62-C3D5-B71B-31C1-37FF9E69239E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1BF1507D-4505-8935-8DE8-D313F05D8867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3519933D-43E0-BFF3-BCFB-9182D2C7A4F9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9D4F60C9-EC32-B777-17E4-AB9AA8EA7472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44831C48-1EF0-8340-95B5-29B5581893EC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329623BF-960D-FF8A-0090-AECFB8A3531F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9E24F248-CD5C-F4A0-A1CD-6BAB3FAC7FF7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480F4A5E-45C8-9208-1DD7-4815332E45F5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3B6DF7F5-A413-1806-1607-89453373C425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B6620762-8052-FA67-AEBD-095B183D0B52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393BB506-B66B-DB42-3AD3-71B9AEE7194A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0E4DFCAD-96C8-D958-5CE7-26C6D54E6237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5266802B-25C5-AC70-5670-74E2E8F2740E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42C2A228-A0EF-FA84-D0C4-864E089AD79E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1E2946CD-2027-CE24-E3B5-3E3C13AABA2F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CA65EB4B-F250-BCF2-F855-1C65E6B5456A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D144EB41-3CC1-651A-FFD9-C480D495BECE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FD5F031C-B4E1-B27A-998A-91C3E2708BFA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321072F0-F0CE-266D-347B-A117211AD7E8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17D6E2C7-DB20-09F1-DC01-6E390993BC30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FB38681F-0A2F-7284-4177-309554DE767F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C688D9B6-5D67-879D-B0C0-47066E80843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164EBA2D-02BA-A2AD-6F77-32E6BA00EC17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E2928524-78C5-0FE4-6367-80EC5BB68959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63121AFD-99A1-0843-6684-24A977890845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0ACEF4B6-2FD8-74AA-F746-2DE60B1FB796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BB0DBDD6-8C47-03C0-DC7B-7B440486A0E9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83623452-5466-22BA-F8CD-C4BA767E57FE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B8AF6136-71A1-7DB3-A038-E532EDD4AD22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DEF412C1-F05D-A925-7929-C64D92E2542D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DDD73D03-3AE1-5FEA-8F05-A97214B7AA3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47C05C87-9B97-2DAC-0FE3-5470404C5A9B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0F9FE1EE-356C-311A-2060-8CAD6920B5D6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668A0098-782C-B0E4-8892-DAC6FC999DA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4631584B-7C1D-D694-38F2-4A53E9F6EB67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4B4CE2EE-C92A-D705-B843-8EFF0128DDDE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47A3C826-FEBA-8082-7159-AE418E6CE4C6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BCD56AA0-5333-A898-B541-AF95EC2019B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1D1B02FD-03E2-2294-956B-BFEC45774361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7EF08784-BE49-C51C-8B6D-3B1EAF767CAD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57F479F9-5C72-6CD8-650D-137EC15913F4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3BAD0E8C-1FAE-2260-3A6B-4BE35853C74E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B552919E-B765-96CA-85F7-E609BBB9B02C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A02AAA8A-FB39-8B5C-6C22-EF7FF4976AB4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5A507E75-5C01-12DE-A4E0-A751A7B0E73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E67A05AA-23A1-EFF4-0B7A-377F61BFDDE7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44271D8D-B2FE-50B7-A166-645EA81B9D5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B45141A1-7272-71D5-58C6-03057947D7BE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3A732444-FAD5-098D-A2F7-CE1DB593A52E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84A907B6-AADE-4647-8831-7BD80EC07512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9E88F279-875D-2149-DDC6-8BB3DB5679E8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D96FE69E-5010-FA95-2C90-0C33EFB43C0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DFC6DF3A-4F9D-A311-A391-33F0F20146B5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BC413931-79DD-E704-E64E-A6DB7EA3329E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CE269002-9F03-2735-2EAF-8CDA7000A0AE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B9DB2919-47AC-6EC0-372F-2E45CA89D97E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95D3C108-7EA8-4D17-CC85-AFB5F54229A7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FC5B1320-1856-C83C-E159-E2443FA6D82B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95DC81AB-6FF1-E485-85B2-D72378920E89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C7E0B653-00AB-704E-02FA-CB4B37F8CB27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3DD5D3B5-8468-4D11-9B8D-951FC9B26BB5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8534AC48-4E7A-D93C-2FEB-51DCD92A6EDF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AF35CD00-371A-4ED6-7C44-11F2719D4BDD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A855B58F-25EC-F00D-8C4C-C5B0ACA4D4A9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F3C773BF-5A8A-6306-DA47-A947F4397C8F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F7D997CB-31A4-26BA-2D46-461CD16CF179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42F01AA3-3DB0-94D1-8837-0BD4AD33037C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C170C7FB-5520-4F99-6EB4-F79E442F8851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54F83857-6D1C-FBF2-5F9C-915189861819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0CCB9AB7-7E8A-9BD9-BDB2-ED00085772E0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FA5D5506-21B3-9948-C0DD-9F8DD727FD80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51776E99-F8E8-BFEC-344A-45F9BB26DA96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4C53CC91-E285-B45F-3CB8-CA8BB43F695E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535155AF-80DB-3F3D-99B3-80F0355C6454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2E5699A2-EEFB-4503-CE47-D099F173302F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F5CFECAB-3058-B407-57E9-DBEF307177C3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B83EB0FF-4067-AC33-66B6-06C590BABA70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22479B76-518F-36D5-149F-B25A01448921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C758AA43-9EAF-9D23-7C3F-22EF5205CFED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5A52CDDF-C695-C7C7-153C-DE13C6540112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E1D42FCA-9AC8-358D-484B-DF44A1FE4B2E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77DB4D57-F90A-C45E-AEAC-3D9EBDA7855B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8404D4EE-2322-EBB5-ECBC-BBE56453A382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5631061B-4F87-4325-88FB-D0B61D7EE9A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05738ACA-36B7-53D7-3F25-CCC7BCD82BA0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D54F11F1-3AA8-0286-270D-C2EB2436F86E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636711D1-9497-E772-917A-4E63CF70729B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3E828D13-CF54-5F26-707F-0D6C266DA76C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62C139ED-05B5-5CDD-C6A9-55E0E385CB6B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271F70BF-97CC-0207-9B8D-306AFE0EC5C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65FD3B52-187D-D95A-A703-F555F9F90001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A88B3EDF-BB60-4861-96E2-B543E899D72E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0EDF6EB7-EFF0-AB28-6429-1C2BD44C37F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422BB95B-4DA9-9D88-38DD-E15EEACC15B1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7A0B5D15-548C-057B-601F-B5EDF9C5A806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DBC8386D-B4B7-E240-B0C0-E0B4E4EAB31F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FDFD9AC1-35CD-CA0B-B00D-38F63E93F0C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FB1952E6-7C6C-6F23-CE40-E3EE2ED44D8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F1CE8231-7AE7-5BAB-2F8C-146963A11E90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2580BDA4-E01B-984A-E375-246798C0A429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50645A42-22B8-21B2-3211-BD71C37C9EBF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D69716E4-6131-5235-3691-AD77D4B3F9EB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14BEB68C-3C85-B38E-1D68-2CC479EF386B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5CD11792-9E33-BB86-EE4E-86DFEA56BEB5}"/>
                  </a:ext>
                </a:extLst>
              </p:cNvPr>
              <p:cNvSpPr/>
              <p:nvPr/>
            </p:nvSpPr>
            <p:spPr>
              <a:xfrm>
                <a:off x="34119082" y="23440466"/>
                <a:ext cx="4337338" cy="6854648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4706D5DE-98E4-AA8A-14DA-29F044A7F90F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9B9834B2-E37B-11FD-401B-34730B6B35D7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05E8C39B-3CFB-8340-EEBA-DA7635BDB9F8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7D708090-150F-A824-291D-418614500F82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1BADD911-7EBE-B7EB-2A53-05AF53A01D57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98321922-4CEB-E0A0-FA29-0A78A027AC31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A0769815-1F41-34CA-DF97-C4452F44654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29D57222-ADB8-93CA-2A1D-FE6730EA4133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072BF2B3-99E5-0805-CAB7-430D8C574671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283A4DB5-937A-72B3-AE95-C8F99B97BF0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5E9444B2-290B-E888-E9ED-1ACE87040111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0376120B-0781-963B-EDDD-2D54983D4851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16" name="グループ化 2015">
            <a:extLst>
              <a:ext uri="{FF2B5EF4-FFF2-40B4-BE49-F238E27FC236}">
                <a16:creationId xmlns:a16="http://schemas.microsoft.com/office/drawing/2014/main" id="{B76049E2-DC95-0136-4C6E-24075EEF19A0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3AD42A00-8754-4CA9-F28C-9A8540799F6F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2B64A26-497F-1703-3E2D-881197915797}"/>
                </a:ext>
              </a:extLst>
            </p:cNvPr>
            <p:cNvSpPr/>
            <p:nvPr/>
          </p:nvSpPr>
          <p:spPr>
            <a:xfrm>
              <a:off x="3808938" y="975698"/>
              <a:ext cx="958006" cy="1196881"/>
            </a:xfrm>
            <a:custGeom>
              <a:avLst/>
              <a:gdLst>
                <a:gd name="connsiteX0" fmla="*/ 3661617 w 4337326"/>
                <a:gd name="connsiteY0" fmla="*/ 98 h 6854631"/>
                <a:gd name="connsiteX1" fmla="*/ 3908357 w 4337326"/>
                <a:gd name="connsiteY1" fmla="*/ 508098 h 6854631"/>
                <a:gd name="connsiteX2" fmla="*/ 4082529 w 4337326"/>
                <a:gd name="connsiteY2" fmla="*/ 682270 h 6854631"/>
                <a:gd name="connsiteX3" fmla="*/ 4126073 w 4337326"/>
                <a:gd name="connsiteY3" fmla="*/ 987070 h 6854631"/>
                <a:gd name="connsiteX4" fmla="*/ 4152593 w 4337326"/>
                <a:gd name="connsiteY4" fmla="*/ 1003540 h 6854631"/>
                <a:gd name="connsiteX5" fmla="*/ 4184101 w 4337326"/>
                <a:gd name="connsiteY5" fmla="*/ 1014370 h 6854631"/>
                <a:gd name="connsiteX6" fmla="*/ 4158729 w 4337326"/>
                <a:gd name="connsiteY6" fmla="*/ 1070526 h 6854631"/>
                <a:gd name="connsiteX7" fmla="*/ 3676129 w 4337326"/>
                <a:gd name="connsiteY7" fmla="*/ 1261026 h 6854631"/>
                <a:gd name="connsiteX8" fmla="*/ 3269729 w 4337326"/>
                <a:gd name="connsiteY8" fmla="*/ 1946826 h 6854631"/>
                <a:gd name="connsiteX9" fmla="*/ 3460229 w 4337326"/>
                <a:gd name="connsiteY9" fmla="*/ 2315126 h 6854631"/>
                <a:gd name="connsiteX10" fmla="*/ 3955529 w 4337326"/>
                <a:gd name="connsiteY10" fmla="*/ 2277026 h 6854631"/>
                <a:gd name="connsiteX11" fmla="*/ 4044429 w 4337326"/>
                <a:gd name="connsiteY11" fmla="*/ 2708826 h 6854631"/>
                <a:gd name="connsiteX12" fmla="*/ 3904729 w 4337326"/>
                <a:gd name="connsiteY12" fmla="*/ 2835826 h 6854631"/>
                <a:gd name="connsiteX13" fmla="*/ 3930129 w 4337326"/>
                <a:gd name="connsiteY13" fmla="*/ 3178726 h 6854631"/>
                <a:gd name="connsiteX14" fmla="*/ 3828529 w 4337326"/>
                <a:gd name="connsiteY14" fmla="*/ 3280326 h 6854631"/>
                <a:gd name="connsiteX15" fmla="*/ 3980929 w 4337326"/>
                <a:gd name="connsiteY15" fmla="*/ 3483526 h 6854631"/>
                <a:gd name="connsiteX16" fmla="*/ 3980929 w 4337326"/>
                <a:gd name="connsiteY16" fmla="*/ 3699426 h 6854631"/>
                <a:gd name="connsiteX17" fmla="*/ 4298429 w 4337326"/>
                <a:gd name="connsiteY17" fmla="*/ 3991526 h 6854631"/>
                <a:gd name="connsiteX18" fmla="*/ 4298429 w 4337326"/>
                <a:gd name="connsiteY18" fmla="*/ 4194726 h 6854631"/>
                <a:gd name="connsiteX19" fmla="*/ 3993629 w 4337326"/>
                <a:gd name="connsiteY19" fmla="*/ 4372526 h 6854631"/>
                <a:gd name="connsiteX20" fmla="*/ 3777729 w 4337326"/>
                <a:gd name="connsiteY20" fmla="*/ 4131226 h 6854631"/>
                <a:gd name="connsiteX21" fmla="*/ 3498329 w 4337326"/>
                <a:gd name="connsiteY21" fmla="*/ 4194726 h 6854631"/>
                <a:gd name="connsiteX22" fmla="*/ 3193529 w 4337326"/>
                <a:gd name="connsiteY22" fmla="*/ 3953426 h 6854631"/>
                <a:gd name="connsiteX23" fmla="*/ 2977629 w 4337326"/>
                <a:gd name="connsiteY23" fmla="*/ 4359826 h 6854631"/>
                <a:gd name="connsiteX24" fmla="*/ 2774429 w 4337326"/>
                <a:gd name="connsiteY24" fmla="*/ 4321726 h 6854631"/>
                <a:gd name="connsiteX25" fmla="*/ 2571229 w 4337326"/>
                <a:gd name="connsiteY25" fmla="*/ 4626526 h 6854631"/>
                <a:gd name="connsiteX26" fmla="*/ 2774429 w 4337326"/>
                <a:gd name="connsiteY26" fmla="*/ 4766226 h 6854631"/>
                <a:gd name="connsiteX27" fmla="*/ 2609329 w 4337326"/>
                <a:gd name="connsiteY27" fmla="*/ 4931326 h 6854631"/>
                <a:gd name="connsiteX28" fmla="*/ 2739105 w 4337326"/>
                <a:gd name="connsiteY28" fmla="*/ 5156652 h 6854631"/>
                <a:gd name="connsiteX29" fmla="*/ 2744113 w 4337326"/>
                <a:gd name="connsiteY29" fmla="*/ 5190608 h 6854631"/>
                <a:gd name="connsiteX30" fmla="*/ 2739833 w 4337326"/>
                <a:gd name="connsiteY30" fmla="*/ 5192050 h 6854631"/>
                <a:gd name="connsiteX31" fmla="*/ 2552177 w 4337326"/>
                <a:gd name="connsiteY31" fmla="*/ 5582202 h 6854631"/>
                <a:gd name="connsiteX32" fmla="*/ 2447405 w 4337326"/>
                <a:gd name="connsiteY32" fmla="*/ 5925102 h 6854631"/>
                <a:gd name="connsiteX33" fmla="*/ 2447405 w 4337326"/>
                <a:gd name="connsiteY33" fmla="*/ 6268002 h 6854631"/>
                <a:gd name="connsiteX34" fmla="*/ 1572097 w 4337326"/>
                <a:gd name="connsiteY34" fmla="*/ 6782974 h 6854631"/>
                <a:gd name="connsiteX35" fmla="*/ 1571205 w 4337326"/>
                <a:gd name="connsiteY35" fmla="*/ 6783610 h 6854631"/>
                <a:gd name="connsiteX36" fmla="*/ 1463041 w 4337326"/>
                <a:gd name="connsiteY36" fmla="*/ 6768630 h 6854631"/>
                <a:gd name="connsiteX37" fmla="*/ 1223217 w 4337326"/>
                <a:gd name="connsiteY37" fmla="*/ 6734726 h 6854631"/>
                <a:gd name="connsiteX38" fmla="*/ 787785 w 4337326"/>
                <a:gd name="connsiteY38" fmla="*/ 6850840 h 6854631"/>
                <a:gd name="connsiteX39" fmla="*/ 740617 w 4337326"/>
                <a:gd name="connsiteY39" fmla="*/ 6683926 h 6854631"/>
                <a:gd name="connsiteX40" fmla="*/ 739001 w 4337326"/>
                <a:gd name="connsiteY40" fmla="*/ 6646032 h 6854631"/>
                <a:gd name="connsiteX41" fmla="*/ 758945 w 4337326"/>
                <a:gd name="connsiteY41" fmla="*/ 6617118 h 6854631"/>
                <a:gd name="connsiteX42" fmla="*/ 773273 w 4337326"/>
                <a:gd name="connsiteY42" fmla="*/ 6284782 h 6854631"/>
                <a:gd name="connsiteX43" fmla="*/ 845841 w 4337326"/>
                <a:gd name="connsiteY43" fmla="*/ 5805812 h 6854631"/>
                <a:gd name="connsiteX44" fmla="*/ 686185 w 4337326"/>
                <a:gd name="connsiteY44" fmla="*/ 5268782 h 6854631"/>
                <a:gd name="connsiteX45" fmla="*/ 4017 w 4337326"/>
                <a:gd name="connsiteY45" fmla="*/ 4528554 h 6854631"/>
                <a:gd name="connsiteX46" fmla="*/ 424929 w 4337326"/>
                <a:gd name="connsiteY46" fmla="*/ 4180212 h 6854631"/>
                <a:gd name="connsiteX47" fmla="*/ 860357 w 4337326"/>
                <a:gd name="connsiteY47" fmla="*/ 3628670 h 6854631"/>
                <a:gd name="connsiteX48" fmla="*/ 700701 w 4337326"/>
                <a:gd name="connsiteY48" fmla="*/ 3120670 h 6854631"/>
                <a:gd name="connsiteX49" fmla="*/ 961957 w 4337326"/>
                <a:gd name="connsiteY49" fmla="*/ 2627182 h 6854631"/>
                <a:gd name="connsiteX50" fmla="*/ 885305 w 4337326"/>
                <a:gd name="connsiteY50" fmla="*/ 2351070 h 6854631"/>
                <a:gd name="connsiteX51" fmla="*/ 869617 w 4337326"/>
                <a:gd name="connsiteY51" fmla="*/ 2303076 h 6854631"/>
                <a:gd name="connsiteX52" fmla="*/ 901289 w 4337326"/>
                <a:gd name="connsiteY52" fmla="*/ 2271582 h 6854631"/>
                <a:gd name="connsiteX53" fmla="*/ 1237729 w 4337326"/>
                <a:gd name="connsiteY53" fmla="*/ 1596670 h 6854631"/>
                <a:gd name="connsiteX54" fmla="*/ 1283993 w 4337326"/>
                <a:gd name="connsiteY54" fmla="*/ 1231998 h 6854631"/>
                <a:gd name="connsiteX55" fmla="*/ 1275065 w 4337326"/>
                <a:gd name="connsiteY55" fmla="*/ 1122278 h 6854631"/>
                <a:gd name="connsiteX56" fmla="*/ 1307581 w 4337326"/>
                <a:gd name="connsiteY56" fmla="*/ 1095018 h 6854631"/>
                <a:gd name="connsiteX57" fmla="*/ 1528017 w 4337326"/>
                <a:gd name="connsiteY57" fmla="*/ 812898 h 6854631"/>
                <a:gd name="connsiteX58" fmla="*/ 1687673 w 4337326"/>
                <a:gd name="connsiteY58" fmla="*/ 391982 h 6854631"/>
                <a:gd name="connsiteX59" fmla="*/ 2108585 w 4337326"/>
                <a:gd name="connsiteY59" fmla="*/ 421012 h 6854631"/>
                <a:gd name="connsiteX60" fmla="*/ 2094073 w 4337326"/>
                <a:gd name="connsiteY60" fmla="*/ 769354 h 6854631"/>
                <a:gd name="connsiteX61" fmla="*/ 2369841 w 4337326"/>
                <a:gd name="connsiteY61" fmla="*/ 682270 h 6854631"/>
                <a:gd name="connsiteX62" fmla="*/ 2950417 w 4337326"/>
                <a:gd name="connsiteY62" fmla="*/ 551640 h 6854631"/>
                <a:gd name="connsiteX63" fmla="*/ 3661617 w 4337326"/>
                <a:gd name="connsiteY63" fmla="*/ 98 h 6854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4337326" h="6854631">
                  <a:moveTo>
                    <a:pt x="3661617" y="98"/>
                  </a:moveTo>
                  <a:cubicBezTo>
                    <a:pt x="3821273" y="-7160"/>
                    <a:pt x="3838205" y="394402"/>
                    <a:pt x="3908357" y="508098"/>
                  </a:cubicBezTo>
                  <a:cubicBezTo>
                    <a:pt x="3978509" y="621792"/>
                    <a:pt x="4046241" y="602440"/>
                    <a:pt x="4082529" y="682270"/>
                  </a:cubicBezTo>
                  <a:cubicBezTo>
                    <a:pt x="4118817" y="762098"/>
                    <a:pt x="4065597" y="936270"/>
                    <a:pt x="4126073" y="987070"/>
                  </a:cubicBezTo>
                  <a:cubicBezTo>
                    <a:pt x="4133633" y="993420"/>
                    <a:pt x="4142553" y="998900"/>
                    <a:pt x="4152593" y="1003540"/>
                  </a:cubicBezTo>
                  <a:lnTo>
                    <a:pt x="4184101" y="1014370"/>
                  </a:lnTo>
                  <a:lnTo>
                    <a:pt x="4158729" y="1070526"/>
                  </a:lnTo>
                  <a:cubicBezTo>
                    <a:pt x="4016913" y="1368976"/>
                    <a:pt x="3824297" y="1114976"/>
                    <a:pt x="3676129" y="1261026"/>
                  </a:cubicBezTo>
                  <a:cubicBezTo>
                    <a:pt x="3527961" y="1407076"/>
                    <a:pt x="3305713" y="1771142"/>
                    <a:pt x="3269729" y="1946826"/>
                  </a:cubicBezTo>
                  <a:cubicBezTo>
                    <a:pt x="3233745" y="2122510"/>
                    <a:pt x="3345929" y="2260094"/>
                    <a:pt x="3460229" y="2315126"/>
                  </a:cubicBezTo>
                  <a:cubicBezTo>
                    <a:pt x="3574529" y="2370158"/>
                    <a:pt x="3858161" y="2211410"/>
                    <a:pt x="3955529" y="2277026"/>
                  </a:cubicBezTo>
                  <a:cubicBezTo>
                    <a:pt x="4052897" y="2342642"/>
                    <a:pt x="4052897" y="2615694"/>
                    <a:pt x="4044429" y="2708826"/>
                  </a:cubicBezTo>
                  <a:cubicBezTo>
                    <a:pt x="4035961" y="2801958"/>
                    <a:pt x="3923777" y="2757510"/>
                    <a:pt x="3904729" y="2835826"/>
                  </a:cubicBezTo>
                  <a:cubicBezTo>
                    <a:pt x="3885681" y="2914142"/>
                    <a:pt x="3942829" y="3104642"/>
                    <a:pt x="3930129" y="3178726"/>
                  </a:cubicBezTo>
                  <a:cubicBezTo>
                    <a:pt x="3917429" y="3252810"/>
                    <a:pt x="3820061" y="3229526"/>
                    <a:pt x="3828529" y="3280326"/>
                  </a:cubicBezTo>
                  <a:cubicBezTo>
                    <a:pt x="3836997" y="3331126"/>
                    <a:pt x="3955529" y="3413676"/>
                    <a:pt x="3980929" y="3483526"/>
                  </a:cubicBezTo>
                  <a:cubicBezTo>
                    <a:pt x="4006329" y="3553376"/>
                    <a:pt x="3928013" y="3614758"/>
                    <a:pt x="3980929" y="3699426"/>
                  </a:cubicBezTo>
                  <a:cubicBezTo>
                    <a:pt x="4033845" y="3784094"/>
                    <a:pt x="4245513" y="3908976"/>
                    <a:pt x="4298429" y="3991526"/>
                  </a:cubicBezTo>
                  <a:cubicBezTo>
                    <a:pt x="4351345" y="4074076"/>
                    <a:pt x="4349229" y="4131226"/>
                    <a:pt x="4298429" y="4194726"/>
                  </a:cubicBezTo>
                  <a:cubicBezTo>
                    <a:pt x="4247629" y="4258226"/>
                    <a:pt x="4080413" y="4383110"/>
                    <a:pt x="3993629" y="4372526"/>
                  </a:cubicBezTo>
                  <a:cubicBezTo>
                    <a:pt x="3906845" y="4361942"/>
                    <a:pt x="3860281" y="4160858"/>
                    <a:pt x="3777729" y="4131226"/>
                  </a:cubicBezTo>
                  <a:cubicBezTo>
                    <a:pt x="3695177" y="4101594"/>
                    <a:pt x="3595697" y="4224358"/>
                    <a:pt x="3498329" y="4194726"/>
                  </a:cubicBezTo>
                  <a:cubicBezTo>
                    <a:pt x="3400961" y="4165094"/>
                    <a:pt x="3280313" y="3925910"/>
                    <a:pt x="3193529" y="3953426"/>
                  </a:cubicBezTo>
                  <a:cubicBezTo>
                    <a:pt x="3106745" y="3980942"/>
                    <a:pt x="3047481" y="4298442"/>
                    <a:pt x="2977629" y="4359826"/>
                  </a:cubicBezTo>
                  <a:cubicBezTo>
                    <a:pt x="2907777" y="4421210"/>
                    <a:pt x="2842161" y="4277276"/>
                    <a:pt x="2774429" y="4321726"/>
                  </a:cubicBezTo>
                  <a:cubicBezTo>
                    <a:pt x="2706697" y="4366176"/>
                    <a:pt x="2571229" y="4552442"/>
                    <a:pt x="2571229" y="4626526"/>
                  </a:cubicBezTo>
                  <a:cubicBezTo>
                    <a:pt x="2571229" y="4700610"/>
                    <a:pt x="2768081" y="4715426"/>
                    <a:pt x="2774429" y="4766226"/>
                  </a:cubicBezTo>
                  <a:cubicBezTo>
                    <a:pt x="2780777" y="4817026"/>
                    <a:pt x="2613561" y="4833958"/>
                    <a:pt x="2609329" y="4931326"/>
                  </a:cubicBezTo>
                  <a:cubicBezTo>
                    <a:pt x="2606153" y="5004352"/>
                    <a:pt x="2702993" y="5014274"/>
                    <a:pt x="2739105" y="5156652"/>
                  </a:cubicBezTo>
                  <a:lnTo>
                    <a:pt x="2744113" y="5190608"/>
                  </a:lnTo>
                  <a:lnTo>
                    <a:pt x="2739833" y="5192050"/>
                  </a:lnTo>
                  <a:cubicBezTo>
                    <a:pt x="2683965" y="5226082"/>
                    <a:pt x="2598017" y="5475246"/>
                    <a:pt x="2552177" y="5582202"/>
                  </a:cubicBezTo>
                  <a:cubicBezTo>
                    <a:pt x="2499793" y="5704438"/>
                    <a:pt x="2464865" y="5810802"/>
                    <a:pt x="2447405" y="5925102"/>
                  </a:cubicBezTo>
                  <a:cubicBezTo>
                    <a:pt x="2429941" y="6039402"/>
                    <a:pt x="2607741" y="6114014"/>
                    <a:pt x="2447405" y="6268002"/>
                  </a:cubicBezTo>
                  <a:cubicBezTo>
                    <a:pt x="2307109" y="6402742"/>
                    <a:pt x="1814337" y="6620128"/>
                    <a:pt x="1572097" y="6782974"/>
                  </a:cubicBezTo>
                  <a:lnTo>
                    <a:pt x="1571205" y="6783610"/>
                  </a:lnTo>
                  <a:lnTo>
                    <a:pt x="1463041" y="6768630"/>
                  </a:lnTo>
                  <a:cubicBezTo>
                    <a:pt x="1367753" y="6757102"/>
                    <a:pt x="1283089" y="6748636"/>
                    <a:pt x="1223217" y="6734726"/>
                  </a:cubicBezTo>
                  <a:cubicBezTo>
                    <a:pt x="983729" y="6679088"/>
                    <a:pt x="877289" y="6884706"/>
                    <a:pt x="787785" y="6850840"/>
                  </a:cubicBezTo>
                  <a:cubicBezTo>
                    <a:pt x="743033" y="6833906"/>
                    <a:pt x="742429" y="6757706"/>
                    <a:pt x="740617" y="6683926"/>
                  </a:cubicBezTo>
                  <a:lnTo>
                    <a:pt x="739001" y="6646032"/>
                  </a:lnTo>
                  <a:lnTo>
                    <a:pt x="758945" y="6617118"/>
                  </a:lnTo>
                  <a:cubicBezTo>
                    <a:pt x="845617" y="6471466"/>
                    <a:pt x="731697" y="6407852"/>
                    <a:pt x="773273" y="6284782"/>
                  </a:cubicBezTo>
                  <a:cubicBezTo>
                    <a:pt x="833749" y="6105774"/>
                    <a:pt x="860357" y="5975146"/>
                    <a:pt x="845841" y="5805812"/>
                  </a:cubicBezTo>
                  <a:cubicBezTo>
                    <a:pt x="831329" y="5636478"/>
                    <a:pt x="826489" y="5481658"/>
                    <a:pt x="686185" y="5268782"/>
                  </a:cubicBezTo>
                  <a:cubicBezTo>
                    <a:pt x="545881" y="5055906"/>
                    <a:pt x="47557" y="4709982"/>
                    <a:pt x="4017" y="4528554"/>
                  </a:cubicBezTo>
                  <a:cubicBezTo>
                    <a:pt x="-39527" y="4347126"/>
                    <a:pt x="282205" y="4330194"/>
                    <a:pt x="424929" y="4180212"/>
                  </a:cubicBezTo>
                  <a:cubicBezTo>
                    <a:pt x="567653" y="4030230"/>
                    <a:pt x="814397" y="3805260"/>
                    <a:pt x="860357" y="3628670"/>
                  </a:cubicBezTo>
                  <a:cubicBezTo>
                    <a:pt x="906321" y="3452078"/>
                    <a:pt x="683769" y="3287582"/>
                    <a:pt x="700701" y="3120670"/>
                  </a:cubicBezTo>
                  <a:cubicBezTo>
                    <a:pt x="717633" y="2953754"/>
                    <a:pt x="1046625" y="2915050"/>
                    <a:pt x="961957" y="2627182"/>
                  </a:cubicBezTo>
                  <a:cubicBezTo>
                    <a:pt x="940789" y="2555216"/>
                    <a:pt x="917357" y="2459058"/>
                    <a:pt x="885305" y="2351070"/>
                  </a:cubicBezTo>
                  <a:lnTo>
                    <a:pt x="869617" y="2303076"/>
                  </a:lnTo>
                  <a:lnTo>
                    <a:pt x="901289" y="2271582"/>
                  </a:lnTo>
                  <a:cubicBezTo>
                    <a:pt x="1050857" y="2094236"/>
                    <a:pt x="1174229" y="1783540"/>
                    <a:pt x="1237729" y="1596670"/>
                  </a:cubicBezTo>
                  <a:cubicBezTo>
                    <a:pt x="1280065" y="1472088"/>
                    <a:pt x="1288529" y="1349322"/>
                    <a:pt x="1283993" y="1231998"/>
                  </a:cubicBezTo>
                  <a:lnTo>
                    <a:pt x="1275065" y="1122278"/>
                  </a:lnTo>
                  <a:lnTo>
                    <a:pt x="1307581" y="1095018"/>
                  </a:lnTo>
                  <a:cubicBezTo>
                    <a:pt x="1399805" y="1007630"/>
                    <a:pt x="1463913" y="869746"/>
                    <a:pt x="1528017" y="812898"/>
                  </a:cubicBezTo>
                  <a:cubicBezTo>
                    <a:pt x="1656225" y="699202"/>
                    <a:pt x="1590909" y="457298"/>
                    <a:pt x="1687673" y="391982"/>
                  </a:cubicBezTo>
                  <a:cubicBezTo>
                    <a:pt x="1784433" y="326670"/>
                    <a:pt x="2040853" y="358118"/>
                    <a:pt x="2108585" y="421012"/>
                  </a:cubicBezTo>
                  <a:cubicBezTo>
                    <a:pt x="2176321" y="483906"/>
                    <a:pt x="2050529" y="725812"/>
                    <a:pt x="2094073" y="769354"/>
                  </a:cubicBezTo>
                  <a:cubicBezTo>
                    <a:pt x="2137617" y="812898"/>
                    <a:pt x="2227121" y="718554"/>
                    <a:pt x="2369841" y="682270"/>
                  </a:cubicBezTo>
                  <a:cubicBezTo>
                    <a:pt x="2512569" y="645982"/>
                    <a:pt x="2735121" y="665334"/>
                    <a:pt x="2950417" y="551640"/>
                  </a:cubicBezTo>
                  <a:cubicBezTo>
                    <a:pt x="3165709" y="437946"/>
                    <a:pt x="3501957" y="7354"/>
                    <a:pt x="3661617" y="98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24FD902E-664B-F6E1-50E9-A68F8E199BE8}"/>
                </a:ext>
              </a:extLst>
            </p:cNvPr>
            <p:cNvSpPr txBox="1"/>
            <p:nvPr/>
          </p:nvSpPr>
          <p:spPr>
            <a:xfrm>
              <a:off x="3818872" y="221262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01D3368-0E97-86F1-6473-8FDC38428758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D9ED08A0-38F9-95F2-2C09-1794F28AC4B9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C4CCB738-34FF-FAA4-3F62-3A5BD02D6FC8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128D1AF3-734A-3CEF-967F-CFD445948E74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93D071D6-1631-BE86-F6C0-9106EC79F165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5E4C76B7-A990-F5B4-E3CE-78416CA0B4FC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AA8CC040-4AAA-DF9D-CF9D-C3862D707B29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85238297-6970-F779-72F2-E90D06908B7B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607BA504-643B-7B8F-C58D-93B7CDE15F1D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32C25AB7-918F-E274-47F0-D9384159959E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F7507CE3-4857-977E-278D-09B475895964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5DA038A1-9D20-1629-5534-FC863524BD9A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D91AB90B-6654-2E19-564E-552B9B37CC28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95A57C30-6B8C-ECFA-5D0B-4B8AE2BE02DC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34D799E1-5283-E67B-EAFE-BE14ACA0AA9A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4B9D6D6E-8D31-B11F-BA3B-04E4D8D94664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2FAD8AC0-4CBF-C12F-909D-94E1BD6E1146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42B71050-347A-8578-4C62-5C279CBC6E6F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79C802F1-5565-5F55-9480-EBE48DE48E07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FE100819-6E46-7B55-CD01-54C2547AC0B4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A1159629-1E93-4474-F5F7-7C42965AA252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E578D118-7411-2B62-AC53-4898DCB4843E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7A5549E1-B70D-8958-3365-F13A50C528DB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12E952EF-F308-0216-4F0F-EE38F5BBC7CE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6689E2C3-D8CB-800C-A152-D2885AF68937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1A8B3F5C-1D53-E257-9252-1B114E3D32E7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49E4E7DF-3303-FE43-2BEB-EA0D185FCF1D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3EE45C84-7E1E-9323-CDBF-7F418A0F80E8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E77AAD8C-D38C-C66A-CDC6-CCA59F584A6F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F9031702-32AC-E5D1-58D8-F4E0CD6FEEAA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14D35CB2-C2FF-7F9D-D18B-396D95F888F7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CC5916E6-5C34-6162-8A6C-07045DCC27A5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1BBAA657-EA95-FAEA-4CB4-936FB831A9CB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2B227FF6-D27C-4BF5-05B6-965416095FB6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7FC3326C-D2B9-7FCC-5FA3-2A53540F29D8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1A9D892E-F8C9-5FAC-57C7-CE6E16F58B40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F42FC675-A9CA-75FC-C8EA-DB2109F484EF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9D42E3A4-14AA-4FFF-3716-C0A4903BF5DC}"/>
                      </a:ext>
                    </a:extLst>
                  </p:cNvPr>
                  <p:cNvSpPr/>
                  <p:nvPr/>
                </p:nvSpPr>
                <p:spPr>
                  <a:xfrm>
                    <a:off x="34119058" y="23440487"/>
                    <a:ext cx="4337305" cy="6854633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31DB2426-C5A1-7019-3F64-D9D5F74A69E2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61952317-2E71-F308-36A1-66B8CE352956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5029F0DF-B5C1-62DE-9427-292FCCD5F291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34F728DF-93E8-9440-3B97-0BBA9918EA6E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1C03B528-869C-551A-5091-95E32C593D84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8AA19BD1-8744-66F3-D955-62F813FFBD63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81B25461-D004-12AD-E5B4-DEB9F026C1B3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5E8F5B5D-7829-EA07-5FC1-62809EB53752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C9C38E7F-BD00-A1BC-548C-62D839E8A3A6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633CE481-B133-5503-0C49-ECD690DE87CA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0FC62B69-F449-3E07-804D-8A291D0B5AEB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F21839BD-87E3-9558-D9B9-98502D5ABB6A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2B31B3E4-52E7-AA9E-48E5-7C76FFC245D3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2018" name="直線矢印コネクタ 2017">
              <a:extLst>
                <a:ext uri="{FF2B5EF4-FFF2-40B4-BE49-F238E27FC236}">
                  <a16:creationId xmlns:a16="http://schemas.microsoft.com/office/drawing/2014/main" id="{57C7AFC3-479C-E5FF-CB27-D7FEDFF49CB9}"/>
                </a:ext>
              </a:extLst>
            </p:cNvPr>
            <p:cNvCxnSpPr>
              <a:cxnSpLocks/>
            </p:cNvCxnSpPr>
            <p:nvPr/>
          </p:nvCxnSpPr>
          <p:spPr>
            <a:xfrm>
              <a:off x="4257675" y="1485900"/>
              <a:ext cx="1219200" cy="1193006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15" name="グループ化 2014">
            <a:extLst>
              <a:ext uri="{FF2B5EF4-FFF2-40B4-BE49-F238E27FC236}">
                <a16:creationId xmlns:a16="http://schemas.microsoft.com/office/drawing/2014/main" id="{8609D3D5-A22F-A6D9-7331-CCCE7A8EE66A}"/>
              </a:ext>
            </a:extLst>
          </p:cNvPr>
          <p:cNvGrpSpPr/>
          <p:nvPr/>
        </p:nvGrpSpPr>
        <p:grpSpPr>
          <a:xfrm>
            <a:off x="3814019" y="3817958"/>
            <a:ext cx="2438190" cy="2582842"/>
            <a:chOff x="3814019" y="3817958"/>
            <a:chExt cx="2438190" cy="2582842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40F2DA9-4B60-682C-61C1-C1AE1022956C}"/>
                </a:ext>
              </a:extLst>
            </p:cNvPr>
            <p:cNvSpPr/>
            <p:nvPr/>
          </p:nvSpPr>
          <p:spPr>
            <a:xfrm>
              <a:off x="3814019" y="3817958"/>
              <a:ext cx="958006" cy="1196881"/>
            </a:xfrm>
            <a:custGeom>
              <a:avLst/>
              <a:gdLst>
                <a:gd name="connsiteX0" fmla="*/ 3661617 w 4337326"/>
                <a:gd name="connsiteY0" fmla="*/ 98 h 6854631"/>
                <a:gd name="connsiteX1" fmla="*/ 3908357 w 4337326"/>
                <a:gd name="connsiteY1" fmla="*/ 508098 h 6854631"/>
                <a:gd name="connsiteX2" fmla="*/ 4082529 w 4337326"/>
                <a:gd name="connsiteY2" fmla="*/ 682270 h 6854631"/>
                <a:gd name="connsiteX3" fmla="*/ 4126073 w 4337326"/>
                <a:gd name="connsiteY3" fmla="*/ 987070 h 6854631"/>
                <a:gd name="connsiteX4" fmla="*/ 4152593 w 4337326"/>
                <a:gd name="connsiteY4" fmla="*/ 1003540 h 6854631"/>
                <a:gd name="connsiteX5" fmla="*/ 4184101 w 4337326"/>
                <a:gd name="connsiteY5" fmla="*/ 1014370 h 6854631"/>
                <a:gd name="connsiteX6" fmla="*/ 4158729 w 4337326"/>
                <a:gd name="connsiteY6" fmla="*/ 1070526 h 6854631"/>
                <a:gd name="connsiteX7" fmla="*/ 3676129 w 4337326"/>
                <a:gd name="connsiteY7" fmla="*/ 1261026 h 6854631"/>
                <a:gd name="connsiteX8" fmla="*/ 3269729 w 4337326"/>
                <a:gd name="connsiteY8" fmla="*/ 1946826 h 6854631"/>
                <a:gd name="connsiteX9" fmla="*/ 3460229 w 4337326"/>
                <a:gd name="connsiteY9" fmla="*/ 2315126 h 6854631"/>
                <a:gd name="connsiteX10" fmla="*/ 3955529 w 4337326"/>
                <a:gd name="connsiteY10" fmla="*/ 2277026 h 6854631"/>
                <a:gd name="connsiteX11" fmla="*/ 4044429 w 4337326"/>
                <a:gd name="connsiteY11" fmla="*/ 2708826 h 6854631"/>
                <a:gd name="connsiteX12" fmla="*/ 3904729 w 4337326"/>
                <a:gd name="connsiteY12" fmla="*/ 2835826 h 6854631"/>
                <a:gd name="connsiteX13" fmla="*/ 3930129 w 4337326"/>
                <a:gd name="connsiteY13" fmla="*/ 3178726 h 6854631"/>
                <a:gd name="connsiteX14" fmla="*/ 3828529 w 4337326"/>
                <a:gd name="connsiteY14" fmla="*/ 3280326 h 6854631"/>
                <a:gd name="connsiteX15" fmla="*/ 3980929 w 4337326"/>
                <a:gd name="connsiteY15" fmla="*/ 3483526 h 6854631"/>
                <a:gd name="connsiteX16" fmla="*/ 3980929 w 4337326"/>
                <a:gd name="connsiteY16" fmla="*/ 3699426 h 6854631"/>
                <a:gd name="connsiteX17" fmla="*/ 4298429 w 4337326"/>
                <a:gd name="connsiteY17" fmla="*/ 3991526 h 6854631"/>
                <a:gd name="connsiteX18" fmla="*/ 4298429 w 4337326"/>
                <a:gd name="connsiteY18" fmla="*/ 4194726 h 6854631"/>
                <a:gd name="connsiteX19" fmla="*/ 3993629 w 4337326"/>
                <a:gd name="connsiteY19" fmla="*/ 4372526 h 6854631"/>
                <a:gd name="connsiteX20" fmla="*/ 3777729 w 4337326"/>
                <a:gd name="connsiteY20" fmla="*/ 4131226 h 6854631"/>
                <a:gd name="connsiteX21" fmla="*/ 3498329 w 4337326"/>
                <a:gd name="connsiteY21" fmla="*/ 4194726 h 6854631"/>
                <a:gd name="connsiteX22" fmla="*/ 3193529 w 4337326"/>
                <a:gd name="connsiteY22" fmla="*/ 3953426 h 6854631"/>
                <a:gd name="connsiteX23" fmla="*/ 2977629 w 4337326"/>
                <a:gd name="connsiteY23" fmla="*/ 4359826 h 6854631"/>
                <a:gd name="connsiteX24" fmla="*/ 2774429 w 4337326"/>
                <a:gd name="connsiteY24" fmla="*/ 4321726 h 6854631"/>
                <a:gd name="connsiteX25" fmla="*/ 2571229 w 4337326"/>
                <a:gd name="connsiteY25" fmla="*/ 4626526 h 6854631"/>
                <a:gd name="connsiteX26" fmla="*/ 2774429 w 4337326"/>
                <a:gd name="connsiteY26" fmla="*/ 4766226 h 6854631"/>
                <a:gd name="connsiteX27" fmla="*/ 2609329 w 4337326"/>
                <a:gd name="connsiteY27" fmla="*/ 4931326 h 6854631"/>
                <a:gd name="connsiteX28" fmla="*/ 2739105 w 4337326"/>
                <a:gd name="connsiteY28" fmla="*/ 5156652 h 6854631"/>
                <a:gd name="connsiteX29" fmla="*/ 2744113 w 4337326"/>
                <a:gd name="connsiteY29" fmla="*/ 5190608 h 6854631"/>
                <a:gd name="connsiteX30" fmla="*/ 2739833 w 4337326"/>
                <a:gd name="connsiteY30" fmla="*/ 5192050 h 6854631"/>
                <a:gd name="connsiteX31" fmla="*/ 2552177 w 4337326"/>
                <a:gd name="connsiteY31" fmla="*/ 5582202 h 6854631"/>
                <a:gd name="connsiteX32" fmla="*/ 2447405 w 4337326"/>
                <a:gd name="connsiteY32" fmla="*/ 5925102 h 6854631"/>
                <a:gd name="connsiteX33" fmla="*/ 2447405 w 4337326"/>
                <a:gd name="connsiteY33" fmla="*/ 6268002 h 6854631"/>
                <a:gd name="connsiteX34" fmla="*/ 1572097 w 4337326"/>
                <a:gd name="connsiteY34" fmla="*/ 6782974 h 6854631"/>
                <a:gd name="connsiteX35" fmla="*/ 1571205 w 4337326"/>
                <a:gd name="connsiteY35" fmla="*/ 6783610 h 6854631"/>
                <a:gd name="connsiteX36" fmla="*/ 1463041 w 4337326"/>
                <a:gd name="connsiteY36" fmla="*/ 6768630 h 6854631"/>
                <a:gd name="connsiteX37" fmla="*/ 1223217 w 4337326"/>
                <a:gd name="connsiteY37" fmla="*/ 6734726 h 6854631"/>
                <a:gd name="connsiteX38" fmla="*/ 787785 w 4337326"/>
                <a:gd name="connsiteY38" fmla="*/ 6850840 h 6854631"/>
                <a:gd name="connsiteX39" fmla="*/ 740617 w 4337326"/>
                <a:gd name="connsiteY39" fmla="*/ 6683926 h 6854631"/>
                <a:gd name="connsiteX40" fmla="*/ 739001 w 4337326"/>
                <a:gd name="connsiteY40" fmla="*/ 6646032 h 6854631"/>
                <a:gd name="connsiteX41" fmla="*/ 758945 w 4337326"/>
                <a:gd name="connsiteY41" fmla="*/ 6617118 h 6854631"/>
                <a:gd name="connsiteX42" fmla="*/ 773273 w 4337326"/>
                <a:gd name="connsiteY42" fmla="*/ 6284782 h 6854631"/>
                <a:gd name="connsiteX43" fmla="*/ 845841 w 4337326"/>
                <a:gd name="connsiteY43" fmla="*/ 5805812 h 6854631"/>
                <a:gd name="connsiteX44" fmla="*/ 686185 w 4337326"/>
                <a:gd name="connsiteY44" fmla="*/ 5268782 h 6854631"/>
                <a:gd name="connsiteX45" fmla="*/ 4017 w 4337326"/>
                <a:gd name="connsiteY45" fmla="*/ 4528554 h 6854631"/>
                <a:gd name="connsiteX46" fmla="*/ 424929 w 4337326"/>
                <a:gd name="connsiteY46" fmla="*/ 4180212 h 6854631"/>
                <a:gd name="connsiteX47" fmla="*/ 860357 w 4337326"/>
                <a:gd name="connsiteY47" fmla="*/ 3628670 h 6854631"/>
                <a:gd name="connsiteX48" fmla="*/ 700701 w 4337326"/>
                <a:gd name="connsiteY48" fmla="*/ 3120670 h 6854631"/>
                <a:gd name="connsiteX49" fmla="*/ 961957 w 4337326"/>
                <a:gd name="connsiteY49" fmla="*/ 2627182 h 6854631"/>
                <a:gd name="connsiteX50" fmla="*/ 885305 w 4337326"/>
                <a:gd name="connsiteY50" fmla="*/ 2351070 h 6854631"/>
                <a:gd name="connsiteX51" fmla="*/ 869617 w 4337326"/>
                <a:gd name="connsiteY51" fmla="*/ 2303076 h 6854631"/>
                <a:gd name="connsiteX52" fmla="*/ 901289 w 4337326"/>
                <a:gd name="connsiteY52" fmla="*/ 2271582 h 6854631"/>
                <a:gd name="connsiteX53" fmla="*/ 1237729 w 4337326"/>
                <a:gd name="connsiteY53" fmla="*/ 1596670 h 6854631"/>
                <a:gd name="connsiteX54" fmla="*/ 1283993 w 4337326"/>
                <a:gd name="connsiteY54" fmla="*/ 1231998 h 6854631"/>
                <a:gd name="connsiteX55" fmla="*/ 1275065 w 4337326"/>
                <a:gd name="connsiteY55" fmla="*/ 1122278 h 6854631"/>
                <a:gd name="connsiteX56" fmla="*/ 1307581 w 4337326"/>
                <a:gd name="connsiteY56" fmla="*/ 1095018 h 6854631"/>
                <a:gd name="connsiteX57" fmla="*/ 1528017 w 4337326"/>
                <a:gd name="connsiteY57" fmla="*/ 812898 h 6854631"/>
                <a:gd name="connsiteX58" fmla="*/ 1687673 w 4337326"/>
                <a:gd name="connsiteY58" fmla="*/ 391982 h 6854631"/>
                <a:gd name="connsiteX59" fmla="*/ 2108585 w 4337326"/>
                <a:gd name="connsiteY59" fmla="*/ 421012 h 6854631"/>
                <a:gd name="connsiteX60" fmla="*/ 2094073 w 4337326"/>
                <a:gd name="connsiteY60" fmla="*/ 769354 h 6854631"/>
                <a:gd name="connsiteX61" fmla="*/ 2369841 w 4337326"/>
                <a:gd name="connsiteY61" fmla="*/ 682270 h 6854631"/>
                <a:gd name="connsiteX62" fmla="*/ 2950417 w 4337326"/>
                <a:gd name="connsiteY62" fmla="*/ 551640 h 6854631"/>
                <a:gd name="connsiteX63" fmla="*/ 3661617 w 4337326"/>
                <a:gd name="connsiteY63" fmla="*/ 98 h 6854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4337326" h="6854631">
                  <a:moveTo>
                    <a:pt x="3661617" y="98"/>
                  </a:moveTo>
                  <a:cubicBezTo>
                    <a:pt x="3821273" y="-7160"/>
                    <a:pt x="3838205" y="394402"/>
                    <a:pt x="3908357" y="508098"/>
                  </a:cubicBezTo>
                  <a:cubicBezTo>
                    <a:pt x="3978509" y="621792"/>
                    <a:pt x="4046241" y="602440"/>
                    <a:pt x="4082529" y="682270"/>
                  </a:cubicBezTo>
                  <a:cubicBezTo>
                    <a:pt x="4118817" y="762098"/>
                    <a:pt x="4065597" y="936270"/>
                    <a:pt x="4126073" y="987070"/>
                  </a:cubicBezTo>
                  <a:cubicBezTo>
                    <a:pt x="4133633" y="993420"/>
                    <a:pt x="4142553" y="998900"/>
                    <a:pt x="4152593" y="1003540"/>
                  </a:cubicBezTo>
                  <a:lnTo>
                    <a:pt x="4184101" y="1014370"/>
                  </a:lnTo>
                  <a:lnTo>
                    <a:pt x="4158729" y="1070526"/>
                  </a:lnTo>
                  <a:cubicBezTo>
                    <a:pt x="4016913" y="1368976"/>
                    <a:pt x="3824297" y="1114976"/>
                    <a:pt x="3676129" y="1261026"/>
                  </a:cubicBezTo>
                  <a:cubicBezTo>
                    <a:pt x="3527961" y="1407076"/>
                    <a:pt x="3305713" y="1771142"/>
                    <a:pt x="3269729" y="1946826"/>
                  </a:cubicBezTo>
                  <a:cubicBezTo>
                    <a:pt x="3233745" y="2122510"/>
                    <a:pt x="3345929" y="2260094"/>
                    <a:pt x="3460229" y="2315126"/>
                  </a:cubicBezTo>
                  <a:cubicBezTo>
                    <a:pt x="3574529" y="2370158"/>
                    <a:pt x="3858161" y="2211410"/>
                    <a:pt x="3955529" y="2277026"/>
                  </a:cubicBezTo>
                  <a:cubicBezTo>
                    <a:pt x="4052897" y="2342642"/>
                    <a:pt x="4052897" y="2615694"/>
                    <a:pt x="4044429" y="2708826"/>
                  </a:cubicBezTo>
                  <a:cubicBezTo>
                    <a:pt x="4035961" y="2801958"/>
                    <a:pt x="3923777" y="2757510"/>
                    <a:pt x="3904729" y="2835826"/>
                  </a:cubicBezTo>
                  <a:cubicBezTo>
                    <a:pt x="3885681" y="2914142"/>
                    <a:pt x="3942829" y="3104642"/>
                    <a:pt x="3930129" y="3178726"/>
                  </a:cubicBezTo>
                  <a:cubicBezTo>
                    <a:pt x="3917429" y="3252810"/>
                    <a:pt x="3820061" y="3229526"/>
                    <a:pt x="3828529" y="3280326"/>
                  </a:cubicBezTo>
                  <a:cubicBezTo>
                    <a:pt x="3836997" y="3331126"/>
                    <a:pt x="3955529" y="3413676"/>
                    <a:pt x="3980929" y="3483526"/>
                  </a:cubicBezTo>
                  <a:cubicBezTo>
                    <a:pt x="4006329" y="3553376"/>
                    <a:pt x="3928013" y="3614758"/>
                    <a:pt x="3980929" y="3699426"/>
                  </a:cubicBezTo>
                  <a:cubicBezTo>
                    <a:pt x="4033845" y="3784094"/>
                    <a:pt x="4245513" y="3908976"/>
                    <a:pt x="4298429" y="3991526"/>
                  </a:cubicBezTo>
                  <a:cubicBezTo>
                    <a:pt x="4351345" y="4074076"/>
                    <a:pt x="4349229" y="4131226"/>
                    <a:pt x="4298429" y="4194726"/>
                  </a:cubicBezTo>
                  <a:cubicBezTo>
                    <a:pt x="4247629" y="4258226"/>
                    <a:pt x="4080413" y="4383110"/>
                    <a:pt x="3993629" y="4372526"/>
                  </a:cubicBezTo>
                  <a:cubicBezTo>
                    <a:pt x="3906845" y="4361942"/>
                    <a:pt x="3860281" y="4160858"/>
                    <a:pt x="3777729" y="4131226"/>
                  </a:cubicBezTo>
                  <a:cubicBezTo>
                    <a:pt x="3695177" y="4101594"/>
                    <a:pt x="3595697" y="4224358"/>
                    <a:pt x="3498329" y="4194726"/>
                  </a:cubicBezTo>
                  <a:cubicBezTo>
                    <a:pt x="3400961" y="4165094"/>
                    <a:pt x="3280313" y="3925910"/>
                    <a:pt x="3193529" y="3953426"/>
                  </a:cubicBezTo>
                  <a:cubicBezTo>
                    <a:pt x="3106745" y="3980942"/>
                    <a:pt x="3047481" y="4298442"/>
                    <a:pt x="2977629" y="4359826"/>
                  </a:cubicBezTo>
                  <a:cubicBezTo>
                    <a:pt x="2907777" y="4421210"/>
                    <a:pt x="2842161" y="4277276"/>
                    <a:pt x="2774429" y="4321726"/>
                  </a:cubicBezTo>
                  <a:cubicBezTo>
                    <a:pt x="2706697" y="4366176"/>
                    <a:pt x="2571229" y="4552442"/>
                    <a:pt x="2571229" y="4626526"/>
                  </a:cubicBezTo>
                  <a:cubicBezTo>
                    <a:pt x="2571229" y="4700610"/>
                    <a:pt x="2768081" y="4715426"/>
                    <a:pt x="2774429" y="4766226"/>
                  </a:cubicBezTo>
                  <a:cubicBezTo>
                    <a:pt x="2780777" y="4817026"/>
                    <a:pt x="2613561" y="4833958"/>
                    <a:pt x="2609329" y="4931326"/>
                  </a:cubicBezTo>
                  <a:cubicBezTo>
                    <a:pt x="2606153" y="5004352"/>
                    <a:pt x="2702993" y="5014274"/>
                    <a:pt x="2739105" y="5156652"/>
                  </a:cubicBezTo>
                  <a:lnTo>
                    <a:pt x="2744113" y="5190608"/>
                  </a:lnTo>
                  <a:lnTo>
                    <a:pt x="2739833" y="5192050"/>
                  </a:lnTo>
                  <a:cubicBezTo>
                    <a:pt x="2683965" y="5226082"/>
                    <a:pt x="2598017" y="5475246"/>
                    <a:pt x="2552177" y="5582202"/>
                  </a:cubicBezTo>
                  <a:cubicBezTo>
                    <a:pt x="2499793" y="5704438"/>
                    <a:pt x="2464865" y="5810802"/>
                    <a:pt x="2447405" y="5925102"/>
                  </a:cubicBezTo>
                  <a:cubicBezTo>
                    <a:pt x="2429941" y="6039402"/>
                    <a:pt x="2607741" y="6114014"/>
                    <a:pt x="2447405" y="6268002"/>
                  </a:cubicBezTo>
                  <a:cubicBezTo>
                    <a:pt x="2307109" y="6402742"/>
                    <a:pt x="1814337" y="6620128"/>
                    <a:pt x="1572097" y="6782974"/>
                  </a:cubicBezTo>
                  <a:lnTo>
                    <a:pt x="1571205" y="6783610"/>
                  </a:lnTo>
                  <a:lnTo>
                    <a:pt x="1463041" y="6768630"/>
                  </a:lnTo>
                  <a:cubicBezTo>
                    <a:pt x="1367753" y="6757102"/>
                    <a:pt x="1283089" y="6748636"/>
                    <a:pt x="1223217" y="6734726"/>
                  </a:cubicBezTo>
                  <a:cubicBezTo>
                    <a:pt x="983729" y="6679088"/>
                    <a:pt x="877289" y="6884706"/>
                    <a:pt x="787785" y="6850840"/>
                  </a:cubicBezTo>
                  <a:cubicBezTo>
                    <a:pt x="743033" y="6833906"/>
                    <a:pt x="742429" y="6757706"/>
                    <a:pt x="740617" y="6683926"/>
                  </a:cubicBezTo>
                  <a:lnTo>
                    <a:pt x="739001" y="6646032"/>
                  </a:lnTo>
                  <a:lnTo>
                    <a:pt x="758945" y="6617118"/>
                  </a:lnTo>
                  <a:cubicBezTo>
                    <a:pt x="845617" y="6471466"/>
                    <a:pt x="731697" y="6407852"/>
                    <a:pt x="773273" y="6284782"/>
                  </a:cubicBezTo>
                  <a:cubicBezTo>
                    <a:pt x="833749" y="6105774"/>
                    <a:pt x="860357" y="5975146"/>
                    <a:pt x="845841" y="5805812"/>
                  </a:cubicBezTo>
                  <a:cubicBezTo>
                    <a:pt x="831329" y="5636478"/>
                    <a:pt x="826489" y="5481658"/>
                    <a:pt x="686185" y="5268782"/>
                  </a:cubicBezTo>
                  <a:cubicBezTo>
                    <a:pt x="545881" y="5055906"/>
                    <a:pt x="47557" y="4709982"/>
                    <a:pt x="4017" y="4528554"/>
                  </a:cubicBezTo>
                  <a:cubicBezTo>
                    <a:pt x="-39527" y="4347126"/>
                    <a:pt x="282205" y="4330194"/>
                    <a:pt x="424929" y="4180212"/>
                  </a:cubicBezTo>
                  <a:cubicBezTo>
                    <a:pt x="567653" y="4030230"/>
                    <a:pt x="814397" y="3805260"/>
                    <a:pt x="860357" y="3628670"/>
                  </a:cubicBezTo>
                  <a:cubicBezTo>
                    <a:pt x="906321" y="3452078"/>
                    <a:pt x="683769" y="3287582"/>
                    <a:pt x="700701" y="3120670"/>
                  </a:cubicBezTo>
                  <a:cubicBezTo>
                    <a:pt x="717633" y="2953754"/>
                    <a:pt x="1046625" y="2915050"/>
                    <a:pt x="961957" y="2627182"/>
                  </a:cubicBezTo>
                  <a:cubicBezTo>
                    <a:pt x="940789" y="2555216"/>
                    <a:pt x="917357" y="2459058"/>
                    <a:pt x="885305" y="2351070"/>
                  </a:cubicBezTo>
                  <a:lnTo>
                    <a:pt x="869617" y="2303076"/>
                  </a:lnTo>
                  <a:lnTo>
                    <a:pt x="901289" y="2271582"/>
                  </a:lnTo>
                  <a:cubicBezTo>
                    <a:pt x="1050857" y="2094236"/>
                    <a:pt x="1174229" y="1783540"/>
                    <a:pt x="1237729" y="1596670"/>
                  </a:cubicBezTo>
                  <a:cubicBezTo>
                    <a:pt x="1280065" y="1472088"/>
                    <a:pt x="1288529" y="1349322"/>
                    <a:pt x="1283993" y="1231998"/>
                  </a:cubicBezTo>
                  <a:lnTo>
                    <a:pt x="1275065" y="1122278"/>
                  </a:lnTo>
                  <a:lnTo>
                    <a:pt x="1307581" y="1095018"/>
                  </a:lnTo>
                  <a:cubicBezTo>
                    <a:pt x="1399805" y="1007630"/>
                    <a:pt x="1463913" y="869746"/>
                    <a:pt x="1528017" y="812898"/>
                  </a:cubicBezTo>
                  <a:cubicBezTo>
                    <a:pt x="1656225" y="699202"/>
                    <a:pt x="1590909" y="457298"/>
                    <a:pt x="1687673" y="391982"/>
                  </a:cubicBezTo>
                  <a:cubicBezTo>
                    <a:pt x="1784433" y="326670"/>
                    <a:pt x="2040853" y="358118"/>
                    <a:pt x="2108585" y="421012"/>
                  </a:cubicBezTo>
                  <a:cubicBezTo>
                    <a:pt x="2176321" y="483906"/>
                    <a:pt x="2050529" y="725812"/>
                    <a:pt x="2094073" y="769354"/>
                  </a:cubicBezTo>
                  <a:cubicBezTo>
                    <a:pt x="2137617" y="812898"/>
                    <a:pt x="2227121" y="718554"/>
                    <a:pt x="2369841" y="682270"/>
                  </a:cubicBezTo>
                  <a:cubicBezTo>
                    <a:pt x="2512569" y="645982"/>
                    <a:pt x="2735121" y="665334"/>
                    <a:pt x="2950417" y="551640"/>
                  </a:cubicBezTo>
                  <a:cubicBezTo>
                    <a:pt x="3165709" y="437946"/>
                    <a:pt x="3501957" y="7354"/>
                    <a:pt x="3661617" y="98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FEBE76A5-B57A-FEB4-6CF5-3E1C8AE6FDA3}"/>
                </a:ext>
              </a:extLst>
            </p:cNvPr>
            <p:cNvSpPr txBox="1"/>
            <p:nvPr/>
          </p:nvSpPr>
          <p:spPr>
            <a:xfrm>
              <a:off x="3818872" y="515394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16F02005-4D56-1154-A279-70D46646A69C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BD34FBFA-5E68-6AC2-E7F8-784CD866549F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7C40F136-004F-CC6F-26CF-AD89B0B58E55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09DAED6A-420C-EDCF-2AB8-4E3F4B69A889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35B03DA7-FFB6-CFF8-B910-ACEC84D0D36E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08E6AC91-62B4-736D-11F3-BC18B9B0A064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8438D4FB-C0AD-5C94-5C37-BCA54E7DC079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497E0C7D-7C30-AEA8-676D-88F6710BCEFC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2D44DB19-7786-995B-89A0-FDD0EEC3BA57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200B054C-02DC-8360-0397-70DE469D1B62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3A8C3776-0A97-1488-AA26-7EFDD423DC3E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D714BE7C-0398-551D-A31D-118E334E5F6C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77DFB959-90D2-9943-6177-AB91927BFC59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47327066-6B8C-20FC-D80A-99D130F2B156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06B33282-BD93-A656-D270-8EAA680D4EF5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E82FE814-1B21-C8B8-CD72-8BC624BD5693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79CDC746-FE92-15ED-5046-E032B10BC064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1451B1FD-8AFB-8979-DC6F-2A865738750B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35400A78-FC56-6EE7-467F-FD43B63556F0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12D21EEE-EE63-1ACB-7910-9704982C2EEF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2F1BE220-BEF0-AC21-A951-132BB78616DC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4438C10C-7D14-DA8F-6798-E5E0E4984624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88D4BF7A-4E09-3F19-B725-FE421A919A5C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94CAFB55-1C74-9925-296D-C8B0C2EE870F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08606FA3-F09D-3B44-56C2-9CEB0384D8DB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A9E92EDF-5542-AE0F-7BFC-136A4B6D9591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D2BAF2FD-E5B3-4F19-0B0B-6D01BCC67CA8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92759D16-8C45-0547-BCC7-90205ED91602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B5BC8D33-A6B9-0DB9-2610-76F75522254F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FCD9FB79-A7EE-FA4C-1A48-FEDE4A04CF60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999A4AED-B9F0-5596-EB94-9112418E8ECF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11788412-442C-4101-E3E5-79CC33D8EE74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8358563D-2DEE-6F70-D8F5-3A23A372A8E7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B8BFC58C-2E10-7F5A-A644-7C7AE81B20AF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22BB1C06-9F37-E023-33BF-4387A664FF15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E3E192B1-6F69-B069-C20C-0A55FDFB451E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C3B1A5D5-013F-57CC-AD6B-67A4A6ADF80E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772DE7CF-C28D-45B9-19E0-F5EF5EF0B42F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8FEFA6FC-856E-B7CB-BA3D-750996130BA0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7F279E81-F7AD-D4EB-C0E0-F11493D7206E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796D6E37-BD4A-30AC-8E35-8B8701422ED9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9E60F5C5-7E8F-807B-8219-E4B2295F83EF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DD880D77-6659-8AB1-A388-3548337F1C31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4B83A7EA-A2FD-8C27-3767-59A854609106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3FFEA390-EC78-C2CB-A773-BEF74A09D869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AFBDEEB7-E656-CEFC-89F2-88A440BA94ED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9B14BDF2-C767-EA87-DBE4-9C64D4BECCD1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3472867E-035C-AC51-8A46-2F128DDA5F1C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047A7869-0623-EB13-6213-255F20FB37C0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B5859903-1960-7A75-DD96-996F234928F1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2C21C7DF-7A6B-02BC-6808-26812F36679F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609" name="直線矢印コネクタ 1608">
              <a:extLst>
                <a:ext uri="{FF2B5EF4-FFF2-40B4-BE49-F238E27FC236}">
                  <a16:creationId xmlns:a16="http://schemas.microsoft.com/office/drawing/2014/main" id="{C8C62783-7B17-B076-3E36-DDB5168FCF54}"/>
                </a:ext>
              </a:extLst>
            </p:cNvPr>
            <p:cNvCxnSpPr>
              <a:cxnSpLocks/>
              <a:endCxn id="1661" idx="49"/>
            </p:cNvCxnSpPr>
            <p:nvPr/>
          </p:nvCxnSpPr>
          <p:spPr>
            <a:xfrm>
              <a:off x="4257675" y="4427220"/>
              <a:ext cx="1214002" cy="1206538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64656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91790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pptx329_日本地図から見た長野県の場所イラスト</dc:title>
  <dc:subject>pptx329_日本地図から見た長野県の場所イラスト</dc:subject>
  <dc:creator>でじけろお</dc:creator>
  <cp:revision>1</cp:revision>
  <dcterms:created xsi:type="dcterms:W3CDTF">2018-05-20T00:31:01Z</dcterms:created>
  <dcterms:modified xsi:type="dcterms:W3CDTF">2025-12-14T01:16:33Z</dcterms:modified>
  <cp:version>1</cp:version>
</cp:coreProperties>
</file>